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26"/>
  </p:handoutMasterIdLst>
  <p:sldIdLst>
    <p:sldId id="256" r:id="rId5"/>
    <p:sldId id="257" r:id="rId6"/>
    <p:sldId id="258" r:id="rId7"/>
    <p:sldId id="264" r:id="rId8"/>
    <p:sldId id="262" r:id="rId9"/>
    <p:sldId id="261" r:id="rId10"/>
    <p:sldId id="276" r:id="rId11"/>
    <p:sldId id="260" r:id="rId12"/>
    <p:sldId id="266" r:id="rId13"/>
    <p:sldId id="263" r:id="rId14"/>
    <p:sldId id="267" r:id="rId15"/>
    <p:sldId id="277" r:id="rId16"/>
    <p:sldId id="278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FEDAE6-3B2F-4D4B-8DEF-04D428F17B86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3A91C7-05D5-4CDF-911D-405B66122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44BA66A-5261-4890-8B10-A10D32227E8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34677F2-4531-472F-A3EC-6B5277BE731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oogle.com/url?sa=i&amp;rct=j&amp;q=&amp;esrc=s&amp;frm=1&amp;source=images&amp;cd=&amp;cad=rja&amp;docid=4XX1UI2q67tzNM&amp;tbnid=5-fHLXFFzm6e4M:&amp;ved=0CAUQjRw&amp;url=http://gatheringbooks.wordpress.com/2010/12/22/more-fractured-tales-of-the-three-little-pigs/&amp;ei=iIpmUr6kK4bc8wTotIFQ&amp;bvm=bv.55123115,d.eWU&amp;psig=AFQjCNG9vEXSf1zp1I9mK03z6eecbAPmQw&amp;ust=1382538177363562" TargetMode="External"/><Relationship Id="rId7" Type="http://schemas.openxmlformats.org/officeDocument/2006/relationships/hyperlink" Target="http://www.google.com/url?sa=i&amp;rct=j&amp;q=&amp;esrc=s&amp;frm=1&amp;source=images&amp;cd=&amp;cad=rja&amp;docid=rzrw1AAqRoQYQM&amp;tbnid=ugXC3btq9aM3EM:&amp;ved=0CAUQjRw&amp;url=http://www.lionking.org/imgarchive/?Miscellaneous_Images%2Bhi&amp;ei=6opmUtfrA4S-9gScz4HQDw&amp;bvm=bv.55123115,d.eWU&amp;psig=AFQjCNHhSll0NjtLSeo3RXNuNRr-ypGkHA&amp;ust=1382538342859503" TargetMode="Externa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3.jpeg"/><Relationship Id="rId11" Type="http://schemas.openxmlformats.org/officeDocument/2006/relationships/hyperlink" Target="http://www.google.com/url?sa=i&amp;rct=j&amp;q=&amp;esrc=s&amp;frm=1&amp;source=images&amp;cd=&amp;cad=rja&amp;docid=4zsyxD8qMD_f6M&amp;tbnid=hS7v415wmBStqM:&amp;ved=0CAUQjRw&amp;url=http://www.fanpop.com/clubs/the-little-mermaid/images/14629313/title/ariel-photo&amp;ei=f4tmUsDrDZKG9gTS4IDoCg&amp;bvm=bv.55123115,d.eWU&amp;psig=AFQjCNGOfuf61gZRmDBvB3spszAMveqBpA&amp;ust=1382538487210916" TargetMode="External"/><Relationship Id="rId5" Type="http://schemas.openxmlformats.org/officeDocument/2006/relationships/hyperlink" Target="http://www.google.com/url?sa=i&amp;rct=j&amp;q=&amp;esrc=s&amp;frm=1&amp;source=images&amp;cd=&amp;cad=rja&amp;docid=ax2fbAzfkmlrxM&amp;tbnid=jMEz1j03iv4J3M:&amp;ved=0CAUQjRw&amp;url=http://www.wallsave.com/wallpaper/1920x1080/disney-s-cinderella-hd-p-363302.html&amp;ei=vIpmUuCiNY-w8QSMpYGYDQ&amp;bvm=bv.55123115,d.eWU&amp;psig=AFQjCNFmt9_KIK-MAm6AsVnv_7suU81oyQ&amp;ust=1382538276629413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google.com/url?sa=i&amp;rct=j&amp;q=&amp;esrc=s&amp;frm=1&amp;source=images&amp;cd=&amp;cad=rja&amp;docid=csmcKGt8nfEZbM&amp;tbnid=Bhdc9MBa_apmEM:&amp;ved=0CAUQjRw&amp;url=http://www.fanpop.com/clubs/walt-disneys-tarzan/images/6248940/title/tarzan-wallpaper-wallpaper&amp;ei=G4tmUo3kNI_k8gT26oGYDg&amp;bvm=bv.55123115,d.eWU&amp;psig=AFQjCNE5l2dl8_CVzll4BM2axyFzuaOxng&amp;ust=138253838335629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hyperlink" Target="http://www.google.com/url?sa=i&amp;rct=j&amp;q=&amp;esrc=s&amp;frm=1&amp;source=images&amp;cd=&amp;cad=rja&amp;docid=qd8LYiM8czzzvM&amp;tbnid=rrXwpl6ROJU5FM:&amp;ved=0CAUQjRw&amp;url=http://www.goodreads.com/book/show/16149577-the-royal-ranger&amp;ei=qJBmUqehMYLs8wTYrYDwAQ&amp;bvm=bv.55123115,d.eWU&amp;psig=AFQjCNFCtjBf4VEwwW8PpOu2wOBFuhr_Yg&amp;ust=1382539801644798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docid=16KbvFUuOIUgtM&amp;tbnid=dhrl8MWKs67kzM:&amp;ved=0CAUQjRw&amp;url=http://www.octaviabooks.com/fall-2010-movies&amp;ei=yYxmUqjpA4n28gTK6IHwAw&amp;bvm=bv.55123115,d.eWU&amp;psig=AFQjCNEmw7fAOWnnr2AwQH-r96c6r92htA&amp;ust=138253879658619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frm=1&amp;source=images&amp;cd=&amp;cad=rja&amp;docid=Aa-5kaUJLosyvM&amp;tbnid=FObVI5sfoBf7zM:&amp;ved=0CAUQjRw&amp;url=http://blogs.slj.com/afuse8production/2012/06/04/top-100-childrens-novels-23-hatchet-by-gary-paulsen/&amp;ei=m41mUsSMLYGC9QSZ9YG4BA&amp;bvm=bv.55123115,d.eWU&amp;psig=AFQjCNFgbQcKOVoSmgoqyUS58tQKlMBS_A&amp;ust=1382539026592277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matters.co.uk/book.php?id=62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500" dirty="0" smtClean="0"/>
              <a:t>Theme 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All About “</a:t>
            </a:r>
            <a:r>
              <a:rPr lang="en-US" dirty="0" err="1" smtClean="0"/>
              <a:t>Themessage</a:t>
            </a:r>
            <a:r>
              <a:rPr lang="en-US" dirty="0" smtClean="0"/>
              <a:t>”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0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THEME must be JUSTIFIED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be able to SUPPORT your theme with specific EVIDENCE from the text!</a:t>
            </a:r>
          </a:p>
          <a:p>
            <a:r>
              <a:rPr lang="en-US" dirty="0" smtClean="0"/>
              <a:t>For example – if your theme is, “Poverty creates tough, self-reliant people.”, then the book should contain examples of poor characters who develop toughness and self-reliance.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2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Common universal themes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Your turn … </a:t>
            </a:r>
          </a:p>
          <a:p>
            <a:pPr lvl="1"/>
            <a:r>
              <a:rPr lang="en-US" sz="4800" dirty="0" smtClean="0"/>
              <a:t>Make a list of all the themes you can think of!</a:t>
            </a:r>
          </a:p>
          <a:p>
            <a:r>
              <a:rPr lang="en-US" sz="5400" dirty="0" smtClean="0"/>
              <a:t>Can you narrow this list?  Do you see any common elements?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09" y="190789"/>
            <a:ext cx="8671791" cy="273100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Let’s look at some examples …</a:t>
            </a:r>
            <a:br>
              <a:rPr lang="en-US" dirty="0" smtClean="0"/>
            </a:br>
            <a:r>
              <a:rPr lang="en-US" sz="2400" dirty="0" smtClean="0"/>
              <a:t>… what is the subject?</a:t>
            </a:r>
            <a:br>
              <a:rPr lang="en-US" sz="2400" dirty="0" smtClean="0"/>
            </a:br>
            <a:r>
              <a:rPr lang="en-US" sz="2400" dirty="0" smtClean="0"/>
              <a:t>… what is the theme?</a:t>
            </a:r>
            <a:br>
              <a:rPr lang="en-US" sz="2400" dirty="0" smtClean="0"/>
            </a:br>
            <a:r>
              <a:rPr lang="en-US" sz="2400" dirty="0" smtClean="0"/>
              <a:t>… do we see multiple themes?</a:t>
            </a:r>
            <a:br>
              <a:rPr lang="en-US" sz="2400" dirty="0" smtClean="0"/>
            </a:br>
            <a:r>
              <a:rPr lang="en-US" sz="2400" dirty="0" smtClean="0"/>
              <a:t>… do we see common themes? </a:t>
            </a:r>
            <a:endParaRPr lang="en-US" sz="2400" dirty="0"/>
          </a:p>
        </p:txBody>
      </p:sp>
      <p:sp>
        <p:nvSpPr>
          <p:cNvPr id="4" name="AutoShape 2" descr="data:image/jpeg;base64,/9j/4AAQSkZJRgABAQAAAQABAAD/2wCEAAkGBxQSEhUUExQWFhUXGBkYGBcXGRgdHRcgGBwcHBwZHhgbHSggGx0lHx0dITEhJSorLi4uHyAzODMsNygtLisBCgoKDg0OGxAQGywkICQsLCwvLCwsLCwsLywsLCwsLCwsLCwsLCwsLCwsLCwsLCwsLCwsLCwsLCwsLCwsLCwsLP/AABEIALsBDgMBEQACEQEDEQH/xAAbAAACAwEBAQAAAAAAAAAAAAAFBgIDBAEHAP/EAEEQAAIBAgQEBAQEBAQFBAMBAAECEQMhAAQSMQVBUWEGEyJxMoGRoRRCUrEHwdHwI2Jy4RUzU4KSJENz8WOiwhb/xAAbAQACAwEBAQAAAAAAAAAAAAADBAECBQAGB//EADcRAAEEAAQCCAYCAgICAwAAAAEAAgMRBBIhMUFRBRMiYXGRofAygbHB0eEUI0LxFVIzYgYkgv/aAAwDAQACEQMRAD8AcqVE/wBzhglZbWlWin3xCtSsFMdTiLV8oXQg6Y5dQUlQYhSApFP7jHKaXwXHLqUgvbEKaXCO2JXUo26Y5cu6O2ItdS7B6Y5dS4ccuUfniVCiW74ixsuUdR5HEiio1UdJ/VidFXVS0HqccpoqDUD0OJtQWlfCg3fHWoylT8o9cRanKVNKeItWAXWXHLqVZ9sSqroUdMcp0VigdcQrClIx3xCldCDHLqC+8sY5dQXxp45dS4aZxNqKUfKOOtdSicvibUZVJcviLUhiGU9R54JolRavp0jiCQiBpWtUPXFEQBfGBck/XHK1JZ4l/EDJ0jpps2Yc7LRuLf8A5DCfQnFS5EEZQzK/xFquzH8EdCjUwFQlwJiYKBfv88Vzq/Vps4B4ly2btTYq/OnUGlx7DZh3UnEg2q5a3Rho6YlQoaCcSoX3kt1x1rqKg1FscoylR8o461FFRKnHWF1FYnzq8mE7f33x5+bpaQvqNtDv4++CcbAwDtHVQqZxZix/3788ZDpZXHrCTf4TNsHZCsUgfM7C8Y9FhcYyKBvWEa7Ab8rI8d0nNCXvJaFdTdeuGP8AkYaJJ9/tD/ju4LSp6YZjmZILYbVXMLdCusp64JaqQVDyz1xNquUr4UjjrXZSrBTPTEWrBqkKZx1qcpXfI7Yi12RdGW7Y61ORd/Cdsda7Ivhlj0x1rsikcscdanIuU6UiRjrUBqn5Bx1qcq+NE4612VVmk2OtRlKgyN1xNqKKiEbrjrUUUvU8wcGISIcVctRupxCuLWmlPXFSiAFV8WyRr0KtH/qU2SemoEYqdURtg2krIcNqUVCCkgKSLj62ETMbnEtYFZ8llHeB1nNRlatRDafgcIoIJiL3vOKyFo0KLEyRwLgDQ4oxS4NTDAeS1OqGVwVuhgiTPK2KZRuFYnSijood8WtDyrq0ffHWppXLSxCtSrzdZaay5AGw6knYAbknoMVc8MFuKuyNzzTQhHGeIuoAVRB3JZBB6H1QPnjPxWJJGVmnz1/SMMNKPhbaEvxYMhQ1gCeVMGofaw0//thISvALXPsHhv6phvR8zhZFKnifCBcIztVCl3Ji0AkIFFp+Z7c8cGR/CN/f1S0uE7BcCSUsZXPUlKqzXneWYGee9vpgUjJHWRskInsbVo/mOMFEEKWJJGlV2AG9yAQTafc4Sjw53zV4nXh3fcp9+IAaNL8Ar+E5mG079SpJ+o3GJDb1Gi6N+U5TqmzK0pWevI49D0e1zYtfL7+9FSaiVoFIYfQqUggxyldgY5cuPUCgnkBP0xC5Z8rxOm50qRP9zgbJWONAq7mOaLIVNbxDlkfQ1amryRpZoIIuQZ2+eL5281GU8llz3iI6zTy662Wdb3KrG4ABuRzMgAkC5tgUkuU03UojGXqUU4RxMV6S1FsGGCMdmFqjhlNLZ5mLKtrJnM8FFyOh7f0xAIJoFUe7KLK7RaABbErgaVmvEqbXNWOXWos2OUWonHKFDHLkKTIjBC+hZS4iXNCgxjP/AOSBfVaJsYLs76q9QgMT79sGdjYg7Lf6UMwriLC106I5GcGDwdQqGMjdBc5QLVWUbz9BAvggNC1TLbqQDJZNq1Y68pT0sVWTVC1QsxMrWta8ARM2xlzl73i2g689fqvTYEshjdkkcDXK2k8joR5pk4XxKnQohKpNEJ6VWswGkRMAsASN9xbadsWZig0ZXCik8Rgi55MZBHd+tAo5jxplEmKuuOSKx+8afvi7sYwbBBb0fKd0JHitq0OqPoMFUkgwb6nKmZ7AwO+M3EY15krYDvr1Wnh+j42xgnc8SL8r0VWZ8ZuPSGpoehYsw+QMn6YqMVORQuvfEq/8PCtPa1Pvgg75nMV6jVGSo5AVabafLABM1GEwRIgAxO+BvJIGZ2vHj4DREBY2wxun179VZleC1WjSlKnBjU5aoe8fCLfO+AukYPiJPp+VzpH8KHqjnDuHGkfMaq1Q3CSqhQedTSoEhbBQZlvacXDmtZnIAS7nOectnvRjhlRRU0A+rSzaSw1fEAXI5ktYttNhscVhzOGat/f14+WgQ5KGiTeKeGqv4s0qNICm5DipIGnUYK9QFM2HIjDeZpok6k1Sw5cI7rCGjTdYeKcXZGeizArTd6RKiFJpsJIPzWRNjijsEGu0HzUSyvZTeFLX4d4gpYFtvSYjcXgzuAY3wvLH1bhY9aVsPIb7X0T4OLBx6f7+XLDGJ6XPwsHz99/onI4G7k2tOVzEzqO+398sHwOOJcRMdTseG3ohyx6DItmNlK2vscuXCMcuXkfiXh9bK5tmFVkpCHsTeSYG0crm0YRe3IarwTjHZhaD5jiiNby4EwLGDYc8DyndXsJn8LeJUytF6Xkk6oOoGCFMhQZEadWxm8nFg6hqoItN3gTMKcstMH1oBrHPoD3BjDMDgWpeUEOR5qk2G3M/yGEOkOkBCOrj+L6ftEhgzdp2yyVq1Jj5bEE2MdOh7Y87G+SN3WNJB5+9065gcMp2UssrCVMmIhrXG3Icu+PWYLFDER5uPFZckRjdXDgrmqiQJEzG+1pw4h2FYBjlKzNVGq5UaeZMbxb7YhV3NK9zAnpiVJ0XwXHLkHzmdgSCNOMXEY4yaN2TLY2x0Sg1XiixOoLyEkdx/LGcWvz2Au65qqTOU8tQ/EVW9MAAC5quTZVAmWJ3j7cmImPkebApFgbTQbQ1eNOTMsxtvRc3tGmRAg2CzbAiX3ZPqF6Cog3LR9USdPxNE+cCdchgfSbNaw2Nh/vj0eGb1mHaHm74rzWJkEWKc6MVXBaeA+C8syNoVghKifMlp5gqRptJ23t8l5cGxzqcNu/VaMHSksbczDrxFaflW+KPDpZ6SUWRUp0wvqXUbkm3Kf8AbGfj5WRuawDYc0TDTPdme46k2gFXw+GsazstwSAqhuoGkbfv7C6QnrUAWnBmd8RRClwHLqstT1AQAGJb2ABtjhK46kqCL0WzKZFF/IoJ6AQoGwFv7P2rmJXHTZbdAY6RsNyP29z/AL9JlxpDzUrTRF/yoo9R7clHc/Ye+IjjFlztkIuPzKEcZ4otGm1ZxZRCILFjHppr0t9BJ3OBtDp5QNhy/P38tyrkiNnevNeD8erU+Ifiqt3JIqKuwp/oXsFuo6qO+NohnVhrdkhbi6zuvY+OUTVo66R1Oo10yIh5G17Qw27xhJzA/R3v/f1UTMJbbdCEm8PTLGiKQZXXUTpMHUzHVz5dz1wOV0wN7V72SjXse3KTZVr8QavVhGLFbFStxAmJOyxG1vrgcxcBnkPz/ChrnPdlb5V70XK/E2p6aZUodUAiPYCB174G2DOS6/fvkrPnLQG1WvcmDhCl9MOG02Jg3+ZOKxsL35Mu5R2kZbu6TSFx7FI0u6ccupJn8QvG3/DTTXRJqI7KSCQShUBLMImTLXi1jOItWa21enDV4xlKOapjQzaSVLtcKTqp2tcz6vbbAngOKKy2oxw7wxSWmaLZZPJLh9OpmbUrWJ1RbTYi4vFxc9lFUAps2t9CtTr1a+Vegpp0wqsSqlD6QQvYqCLcpGKDelYpF8NyGmmSaa6izKQDoMxY3E22MiDfGbiJzCDlNE6BHDA/dN2WY1WCgACJC9hYsR0EgRz29svDYR876HzPviiueGBY+IrUVkR29AcsIiSbgtIvN9vltj1LMPEIuqrTZYkssoksniiXA6bVAdQ2ESQIFxMXJNxHKBPthXC4JuHc4g7p50vWNGiyMrpmG1KINoERtY369cP8FnkOEmq25xm0FaZioYj5mSedoB3xUurdMFhcKbuuHhsj1nXUiJPXt0+WAkko7WAKnMlkoq0iAdDbja0bXnBmGxqlpxlFhEstGkMYEi1+mJtXaARZSHm2arUVFEkn4T8J2uTIsO2POYaNxcCa+y6WyaCwZThFP/Fet6EFbSqqdRYoBNNAbkEz6+Q74dc5rQXOVo8HnI5LUyF2DuAqpalTUemmOUDm2MuWcyGm7L0MGHbGAsnE8/5QkiX5LyXuT/fbrikUWc0NuaO5+UI74fpmplqbsLsuo/8AdJx6zDgNiaByC8tiO1K4nmiGR4vSy1JkaoiuWJgsBFhe/thfH4kxN7Itx2/aPhIC/wAEFzPifLvqAqjf1NDerqBa478/bfz3UyHtO1J4rZjDR8ljpccpt/ykq1Ty0pC/+T6RGO6nL8ZpFzXsurxaooLVKDSJ+F0IA+cGdvn8hi9MJpp+q7K6tQseZ41mHtSppT/zVDqj/sW33xaowbcb7h+1PVSHQaeK3cLzebdhTVqItLPpY6RzY6jv+5xDWte6xaFLHkFuRnMVFC3b0LMM27EXaq3I9h1wvNJbsrffPy2A56obW1qUt8XyRqqargx6Vpofyhzpk9WOoMTischaQG/P5a++d2quF6lKvHuH+VULiIkg/NrfXVp+Yw7hZs7Mp9+90GRmU2nr+GvF9VI5dyNVOdF/iQ/0MHsCOhwZ1e+/38lUWh3iDw55eaDUiESoWN1lUJktbrNxtHyxYSAinLMmw+WUEbFR4fxV2amTRIWmiCpVZQruxBJUSAxVJUTNzPWcKz4Zlf1u34cAf36JkzEEGttz3LW7UqtVW1AMIhlPUG3c35/ywMNe1hFGu9BL2ufd69ybuA8Pm/IRcgXPTBMDhXyydYdAD435ptzgxlJhGXx6O0plXfIx1rsqFeIvDlDOUjTr01cXKlhJQ/qUiCD8785x1rgEJ4Hl2ydEZdgAtM+g2jrfcTG++AHMCiCkxpxNQu8noIJPYAb4tnXZUupxDQvkOrK1UPUqi4YmqTI5NAErqHSxtjOx2IliFM070WNgdqUL4rxFMvl6tPJ00Dim7BEA9IA9TEDpIOnc25YyY43yyB8pNWBZ49wTLSzOGE1f05pX/wCOUs5QGYFX8Nn6CRZtIqASSqg2Ia509bXGNSJs2CmyMGaN2vhfE8q2JTRw1GpAS0mjW993fy5hbOC+LqLiMwgR/wBa3Ru/VfnI743AbNbHl73Hf9Fk4zoh0Q6yLtt9R3EcCvSfDecRlAQ2It8iR/vimxS0ZtgpR8SKJpsrlXBi17GbnsCMSChzt0BWbhCw7s0kk6Qx6AxEcvVJwFx1R4m01GxeDiERLPFwBmGBUwSpBiRsJ9sHZss/Ef8AkRTIVVIuCQLQB9/5Y5FYQvP8tWJBqOSlNSQ0Ldj/ANNZ3JvPTnjDDWsGvyR8O2SU8hxVg4W2cZa1YtSRP+SqNBgiAdrLBP8AqN9olabEZbrUlazGZSMvBYuK8MoGytWdlPxGq0KdrRuY6YpHO+tgPkmMpdqUGpeGXqsQodgdyztHzJMYP/KDRw8lR0fNGct4Op0wBUqOxAEIrMEUcgRN+wt9N+djpSN6+v6VGYeMm6RXL8IoqAFpJ9Ln+uFTK9x1JTQa1ooCla9BWBAURzMC/Ydv7236yPFSO9WmkqjoBv0EYoWqcyE5zMajb4Rt3PX+gxYaaBHYytSs9CgzsFVZZth/M9h1xZrS40FaR4jbbkz5LJCmNC3Eanf/AKrTA9knYc457m0jzGKA4f69VluJkOZyX/FnElSmarmKFJ6QWN6pWopsOayGPcjoMUw0RdJkbvRHgKOp8TZVZXgCztaHeG/GQzutagC6qtM0wPygVE9BPMwAwPP1dMM4nBiEfL7boMc2cox4o4MpGk3DvA+fP5FZxmscYZL8fqUw4B7UM8J+Eq5da2vykQ+lokvB5LtpPfqRjbib1jcx2QMlL0PiOTFRSjE+pbMAJU9R3G/tbnjpoQ2juFR7Q9pGyWM0oXVTqtzuDA2G5I5HcTjNyPabA25apVzhq1x3Ox0X3D8vRLy1MECPzD1Aj/KbnY3xcSOYQXai9RqujZESRXgU68Nz1MwAukmBYCP32nGhhcbhiQ1opx020RZI387CLTjUQVwtjrXKp6sYlVOixZfNLVkGCNQgR0AN/njiFRkgcVzO1KdIayqyLiAASfccv76YBNMyFuZ3+0djcxoLzTxrlqlanUqMpYkFpgwAg1E9lCj/AOyb52FmdLPZ/wBBNsAY9p5EIp4XoIKOWriBHobpFQRf/uC4zMXK7M6M8aPlqp/jDPqaLc3z5j0SJ4+8PLlMw5AIpVRqpwLAz6l3tpm3Yrja6LxRniyX227d/MeBHqtCKZ7gNBl2frrX+Lh3jbyS5la5Bg7j79/fDxIDc3+Hq09y0mZnOLbqT0eO/n38k8eGfGa5cUVal/y9fqU/FqbVcHYk736Yk9kjMdDseB/BWTiOjnTOc+Pfi07jw5jkjPD/ABOc3UC6Wp1FU2G0auvO7DltizHi8p3WF0lgZ4WiQ0WE0CDx7xVhGR4jpZep5dYlQLzcyIL77mZj3wN3xLotWBXJ46EKKdFyQTqBgArfTB6zp+U9sRnARKWPL8aavVqM0p6oA3AEAgHvBEn37YNGbFrPxJqT5I3wzMC4IaOtpJ+eLHuUROHFJeR4pRJmuWVVJFMFG8uB+YGPUCeu+97R5iVshHZ+uy9IxgaKAoK3P8apEHS7VJ/QrH7xGAtgfx08SmmuFbLPlOI0LamP+kJUn2gLizopNfypLhwRKv4jCgCjl6zDbUFUBe4ViCx7R/Q8yFm7nC+H7QCx5OoWZONTIWhmGI39PM3udW/P54sYr1Lh5ogcBpS+/E5tjJyVUU+fqXUeluS9RMnrEglbGxo+LXwKGZbP7CoXxDV/JlanYlkAPfnivVsG7x5IvaOzSsOfzudYampUvLFymptRM2vBkzssbxzjFmmA9kONnjQXXI05iBXitNHLZ5xC5UKYmGqAx7wBGJZAx57BJ8B91JxbgLoeaYfD3DqiLFUKKh/5umwA5IpJ22kzfEvb1dtArXWzrSVkkdJq75LviPMMKT00YhUUmpUAJMAGUUATIEgxtcC5sAXmbHue/wC6oSKLtgvGvG3EM1m6izQrJQpDRSU02ECYlrfET9LD33cJh2ws3s8T74JCV5e7uTX/AA1/hpmW05mu3kIYKIVmoeYeDZO0yd7YviI2ytylWiGQ2V7FX8OpUUBmc7mfSN5/y9zhQdFwka358zaL/KIOw9fypVeHsgAF1UAAAXAHbn8sMOiI2RGTtcddChHi7jiZSnQZjJapy30R6mjmASmBYgf1jnaq06utYvE/CRXpLWpXqKAyRs6m5Xv1HvHPCg004e9ErioOsGZu4SZwsnXK+o8m1adM2Nt2AsYxWXUU5ZsRp1hOnCGmAGkkwT9rD/fGc5v9gbdXXDX2FqwutPSrAx6oCtENcYY5chnGiy0nKkAgTePpfri7atBmJDSQhXBqk7G+8ki0+3K+LFLQm1PO1NdW0H9IO2wMfvjznSbrl30ofta0BGTRXDK+bQqKRrqVKb0yF2SQV0gk7T1ufYADTwEDI4wWcaKo9/a8Er+EuF1aeXbK5qmULBgASLg8wQSLE4yOkI3wytmHA/RO4t0WIc7KbDh9Rr6q/ifDPx2VfL1Y8+kYn/MB6X/0uv7nphYP/jTNlj+F2o+48QUHA4hzdHfE3QjmP2PVeL5qkQxUqUZPSROzCxnpflj1QmsdczW/iHPv+fotqCO25XPuzbXbV3fJdoVTz35jr/fXHOAjGYaxu4cv2m23KaPZkbx5j7hPngzIEDXLeoQsRIXf3v8AyHXBWMyDexw8F47prHjFTBjRVb1sXcT770S8W5ADy6nOSrT3uCfnP1xSQaWlsM6jlWTJ1h9vrhYp1FeFn1uAByO8TuIH0GGIdln4wdoeCN02/wAo26/0wVACBMNW4t0PP37dvr0x474dl7mlaFHQYgcyo2XVpgGYud/6e2ILrUIjkcrrPtv27e/b69CRrK1KXkly6I1QohAFUQOn7nuScFASZJdqUC4xxTXNOmfR+Zh+fsD+nqeftvEjsoyjdNYeC+275LPkeG1al1Qkddh9TiYsJNJq1vzKZlnjZoSjGW4C4ILDYzYgx3jmeQ6TOHIejnh3bquNHfu8ElJimO2RGkhnSBAHLGkBWgQ3EZbQvxHmGVqi0jDhJLc09PKbBvvz6Tk49+TENqr0UR6sUqOWHloiAmAu23OfVtMN9sCgwkrqNbjU+IP59FdwrfRFalKQFqA6SdRDQQSDqVbSIkT8gOuNODDui1ee/wCZ+yDYN1RPvVbKTyb4bBsoTm0KC0Ln01FJusA+7CQPeL4LnAS/VkrO/EoqaWACmyH9RiSO3Yc4J5Yr1iIITS83/i1w0hqeZWShimw5KSZEDlq2Pe+FMQ2yCEcHs0eHv9eS5/D7xJMZSqbifKPUCPQfqCPmOmEyBXcp4olxrgaU6prADQx9UW0kn4ge8/X5YG+wKHySE0DQ7rK0O6J8CzFJGp6iOxJiCJg9+n0xGDIfPtda3yKM3KyK7q9PFNNPNqx9LAx0xtWoaWnZfVcyF3IBiQJEmOg545SS0bpZzlJcwwq0ywJPqDLEQI35/L7YIZMgopcYT+Qc40HeFizOZ8olOam943uD9MU7T9ylpwIXloXTXUgE2iJv32kXmJ26nC8mHa97SeHv6okU+UFMnDMyKlKCB8NwPSNu2w6dow4NUdI/iHxGKOfCFYC0VJ0szi7NzPSwIHbe8KYvBuxLKZuOCIyURmzsquLePMpTiqhZ64GkIFcawT8BJWBe4N8ZTOhcYRkcKbd8PomWSQlxdxqrSh4kFbM12r06SUiyw1MPqc2gkkqFkixAPzON3CYF+GjFOs8eVckNuPgd/VMCW3YPJw47hDOC5EMdVQXU/CeX+ruOmHo8MIro6Hgu6R6VfPTGiq48T+l6FwaoqDYekm99jcCx5TFhywviC7NoViDKDdKjxLWApwr6mdgBN4VTJ/kJ74AZCRRCPh4x1mYHZBqVcDAqWhaM8Drkl5FpUDrYHYzHPDEI0KQxju00Jjp1wvwIT2NovgqXDq2C8+qcazUEBKQ6EajHeP64883CMP8Ai7yXqTju8eaoyXG84u4WoZ3ZCLch6entgj8E13+Lh8j+EMY6tyD81LNcdztQQg8u+6UyT/5OLe4xePBZdchPiqPxwIoOA+aYeC8U4qUAWjTIFg7qU+cWn5Yj+LrsR5KzTnF16/pbeI8F4tmKZBr00BBBWlKmDy1xOCtwta1fipdlGlgef1/SIeD+APTSc0/mNMLTIHpj9R3J7be+Jjw0QOYtFojpZQKv5/hOtC/th4apF9BbFURggAS5JWXNNTDKCwDGdNxJjeBzHXFHUiMLvkljOK61DqRZ1atUzqBnkVt2vYjCrMCetMubU93p9Ef+X1ZDSNPfvvVVelVb4ajk8rxI6wOmxHLBA2/FarJIgNQK9+wtnBq1YhlqQQDEnfYHb5i+K6jRBxLIQQ5m6KeYBibASmUlZs43nKUQyxBgAgEkCYB5HmDyIGCRFrnUVSZj2REt3QlhUq5c067eVVAKs14BUiHsLcmkCzR0xduVjyDqFQsknhGUU7TRd8j8Rlvw9dpLLpLm2oj4agsPVYPECL2GAPaDYGyaEbmtt4140vPeO+FK+TdTJqLMipSBkEdQLq0XEbxvhR8Tm6DVBJAGYnROXC/Eavlv/UAiqoCshUjzJ2ZQeR59PpijMO+Q0BXjtSFJPG1tuNoFkqFRyXVhYxDMZP0Gw2w46aDCjqg3y59/esrK+Y5r8Ew8HGbAlFE3ux/sHrvi7XsebaDXPZMRYedutgeP6VuX4LmTU15j1KbsQwJMbCOntgziCOyFeHCHrM0rgfP7hFqclv7+nbCWpctk0Alfxm4XNe9NZjrf+QGHmDsrzHSRAlHh9yhdLOEAG8Tv1jFqCRDyBaL5DjjQRboBp3nl7djihBGybixRo2hnGVFVSIJcSTtMG7D3kAwOkc8FhdkdmVmyguynikw5H/GUxOk6h0MfD94w9NM2OMvdsE3hWPkeIm7nRG0UIV72PvG/2xhdGdIyzSlj9QbI7u5bHTHRUEEIlj0IoHv7/FRKKz6wIJFyOfSf76Y3tl5u9KWLjXEK9BiyhhTIADQCsgQZkGCDblOEJz20eJkT207dCDxhmMsSZ3J/uAMAItNsYGCmhFuFZSrU9SqxHU2EdRPxYilV8rWhOOSrhECADSAYA+Kd57GbziclGxus0zF/xLdR4pa5+ouO2CFxUNk01U6eRFrfPDeZGy2snHcsadOVMHfYHbscdmVgxLGbz1SmdLVmmAfRQdgJ7rjMhxuJnbmihsXXxAJt+GhjNPfR8E1+F6wzFHSXLstwwBUlST+U3kGRHtgTJTI9we3KQdRdrZwzuribRse6/CMZelWpuND6gepkfXBS0jUI7nxPYc4oo2BJ1EAE7xjtTqUgSAMo2WlXjFwUIi1kzlZlYuGJhYVJgEk3J5SbAE7X6nEWSaCs2MUsj5wVaZqU51RAgeoFJOkqecyI/wBsSGkvyldberLm66WqeGcR/EUwxADqzU2H+nZh/lIhh2YYKAWOylLWJo8zffNaTluY09YIkHv2PcY5zA7VWindH2Tt6+/FTouYPoVQCRYkyRzuMLvsJ3Q0bOo5LHma8GSJAEx1wDMmWMsUFYOM02CiBNt7R7HkcWGIbsqHBvBJtVcaraxSQWBf66QSF+t/lgodavhmZC554D6miUAyzVQw1H1aCtSmg1BWMFT5gECN79jbHOIrVOuAcAdAOF+vfzGyu4uG/D1C5NygWZ31D+U4DE8s7RWb0i1joi0e9VVluAvXRWFMi3/uMRNuhv8AtijJMUbII9FjDBjLqK7ja3cK4GtJyXBkbKSSD36EYqxhDi6TdN4fChvaTRk6Wq5+mG2Au1KLK/LoERFIDBw0BKFxKwZhVLlQDqVQdXL1TC99pj264o4Ao0b3Ady848RUqjVGbSfNDQ2mSSDGmAPygbW2wpDOWSubIdCs3Htc91gaj6e/VDcm5J9ZOiNhBJ+XL5jFp8Yxo7GpSMUJJ7Z05LfU4SGQ+WxMkWJAsd4I2I3wOLHPc8NcAmW4Jh+ElbfEfBkpjLrTZUqsGDSfiCwQ3cwZ74bfN1bbdqrYnBtNFgASzxPL+XUCapJupgCRYkgX5kT0wxA6PFwFr+O4+ivBJJhXB7DZGxr0VddiqMxgQpAi9zb+mKYHo7+M9xu728FodI9K/wA1rGhtUbPj7tVcKCuYVjYbsIH0541HWFkuaAi1EVZ0KhYjly952IxlzPazV6UZHMXaC18vBKxafKAPP4MLnGQjj6K/8XEE/tEaHBa/MhBHWT9sAfj4x8Iv0RmYGX/I16qxeBuuzifYj+ZwP/khxb6q3/HkbOXU4JVknUt/fFv+Sb/1XfwHb5kw0QOmNpFCweI1/wAI+zH7Y4KUB4bxfKrTCVqLs4JOpS1wTbZTtjEwU88UeWOMuFnUf6T2Lw8Er7kcAa4odQ4r5NZalFp33VjqBvBCzztiYHPdNI4xmzwsaedJmhFG0ZtAOW498V6BwPj9DMEhVZKoHqUq3Pncc8NG26OFHkiAF8edjrZtf27/AJIuzYi1UNtZmzJJgW6k/t3OK5iUYRACyrxRZdLHS/bafueWCNBaQUFzmvBbshtfJplFqOkojsG07nWYFtpJhefLfBJDmNrsFCP/ABt1+lfhU0eONcwCwguNje09/tgbnOAvdOnBNutgdkR4Xm/NBaIxaCTOLSGOgERAVzCC46+ofQAj6if+4Y6ULoXW0Hlp9x77lgqJJ/fCexTwOipfhFN9+s+xGxHcYsIxurHEPApVV8nUUEMnmIL8uXOCbH2x2VzdldkrCdDlK00qQpIHdlRd9NoE8yTcti1GrJQJZgSe7ifdUslCuHANLTItOkE2+8kXxUODtldkjJBd2PFZs5Tr/F5hPO22CGPS7TUToNsqJ5RX0jW2o4EO9KSZb7IpFaGZ0gYM19JR8eZfecFLuN2gk9NKgAe1iY7nBMyGISdELbivnJUWmStZGAdVgspglSOTBuUi+0A2Fw2ngOQs4MbnM1q0LpitmQr+VoriUqrdQYurKzC4IO1425YTxeGLnClTL1rA8aHbXT3+0O41wnUfVK17ACbED5fcYQc0xnK5Kzwai9+HJDcoppVFWoZCsDAPQyDytO45i3PF4nBrgeCBGcj6ci/8Qcr59GhWoxoTUpYH/lliukjoJBHLkO2NJ9FtrQAB0K82z+Tq1Kil5LLCqbgD277X/pikdMHZVWwhooJnyPCK9Q6TpKxMkkG1ptvecdL0k9oy3rzSroT1hyhTzfAKlIa1IYDcraPcfzFvbDeE6TZL2H6H0Kq+E1YQji/FWTyzMXKkTEgwf5R88GxrAWhWwppxTv4Orh6Tm9grDoBOkgfUH5YxJYwWnmE+4cUcZxGM4qirdYEnAyFK+puNpxZrCosKdCJx7FJLD4hIK6RuykBZuSRtgTp42GnOAKII3FuatEn1eH1A6sGSIUKdZU+o3ABEEmCd+nSMYUJLBltb+H6UwrYcroyTuRQIPI67V4fUqtOB1GW/lkawdIBgBpa7TP8AljlOLWLNIzenoS7rDGQ6hrYJ9R60jnhAVKOZip6hUTSXGwg+mSb7iO2oYJC7ta8VfEY/D4rDgM7LgdGn1qtP9J4zGGXJBmqF52mSp09ZwF1kUE5E4A2VmpcU8qPNcyfSJ7CccxxG6vJC1/whZeM8Ypu1FS4jXqIBE/CQDHucHY7MUXD4dzA6hrWnmrOGcHjS0QugoKlQt5jq0TKAAS0CD9sXvghSztGhNuHLYfPu4plyeX0DaJ5dMFjZlCxMTN1jvBZOP8Up5enreSb6FUSxI3jsOZNvckAkLc2iHEXB2n6S4njTLtIYMCACSgLL1iCA084jphZ0BWkHVV8ef60Us341y9NdQLsDsAu9pm7DleeWJED1cUTX5/C7V8YU1plijgwYUlYJAkKGJ3PK18cYHhVDmuvLr9ffzWN80mbX1PcgFWv6PZZjscZUrnZu0sWWTrra7Tu5IdkMycs7Bt9zEHV0OKhxGoQ8PiX4ZxHn3psyPGEdAzU5npv84w0zEA6UteHEsmoNJBPDf1WurmJM6dPbEudZTjWVpdqC1zMffpiQbVsgWxKasvpqSelv/v74M0AjQoDnOaaLdEL41lRQV68BXYBG0Awxdhc6pB03NgJk4K9zngB3BdgcPF11MG+/gENynF2/LrgahrkkStyrSbTtIiD9MVqwtGSBnce7/X7RLMk1GpCoBJaO8Ejny54ysZIc8YO5PokJoY8pobJUzuWSnmKoJOjW2kyJ9JIgk745+9Beac1oeUZ4fXLUSqGVqVRTgiwB9TW6+kgHkWB5YA/FzMLgDoBt3nZa+EY18bSeZ8gtv/CabK1VUJbzIUKC3pUD1acN4WR0rSd9fpp9bVpWhpVeWq1mClKDEFSROkA8wTPUYo/DPc8ngliHWtC8OzLSYpKDFrz3BIiPocXGD712UpF/iF4Y8ql+IdlVg6qiKT6i59S35ADV8sabZHFga7WuKo2PKSUe/hfki2XrMdz5ahjJ3aSI7QPtgJbmDgi8E30uB3lqrHsJX+d/ngDcKwb6qA1THAaf6qkXtrMX5e2CdRHyXZQp0+CUVEBBi+UBTSSG4+yvIAgXjcc/bVy6YYMzrsLAOKIcreLZ5HFMMuosAWOrT5ZA3AgmZsB98K4mESPEjTrS1IukGxxZHC7QWt4gCsRUovGqQNI3X4X9KyJ3vMYEcFKR2SCmIJsOW3VKtvFgBH/pqhi2uQCoPxH4Qf22F+eJb0fMdyB3ImfDjQNtX53jvl0w5UKhkaqzOCwsRpQSxJvMxO98KM/sfkZbnf8ArVDxO31TAw7Iz1h0Hf8AYbq3gf8AFFKkpVpVGVf/AHVUR7MpafvJ6Y1erc1oEhGY8Nz9FIlabc0Ghvy/SLUfFylvXT0ofzBtRX3WP2n2OGH9HvDbBs8klF0xG5+Vwoc/ytVLj2WZoNQQdng6T/3EQPrGFf4soGYtK0Rj4C7I14v3x2WPhWSyOUfzwaCtLQy/EwckwYJGkTvEWBtGCNzuFVspmkhaBVAnw/2bTxSowZN25np2HQYO1oas6SUu0Gg5LzLMeLeI5itX/CIFpUXKxpQloNhLXZouQIiQL4kvY2sy0IMJEWjPdkDXhrr9EL4VmszxCo5dlarAlTK+lTBCi4BBNxA3BneCWG/lRNC2Ghw5rudzlGnTowv+OalUkEQwHwgatisBfUCRYxJxDmlxpVexxIbwr39UW8IZamGbzQoZwSjH4Qou9MTZQPi7if04h7Tooktw7PD2D7+675QC1SpIFIeZlg4gMqsNZa8kqhIVTfSZgkHTLtl0hFWN9M1fbx496XeJeJqa1JpUadF1GmoU0imxn1M0C52AgKReSdsClwzJRTvNW/hNmGYn/wDR38PzqjPBmTPU/MkoynQSLq0aWBvvY9sY2IjMD8u43WXicK1j8ua+R5qZzD0WhlZbmN4fvfABe4SwlMLwSNj5p8ZhUQOuzCR88aLgCLC9HE8HZYtJkjkQR7f3GBBN2KWVKVRJ0DU3IWv89sQ1pB0RXvY5vaWDOeKsvmlOW8wCtq0imbMHRrDSd7iLfXDH9g3CXgdFHLma4eHFbvJCsorkM5gClTJCA7kvtqnuItscCxGLbE2z5IrpdP69BzO/y5LTksyKtdBMlXGqOoBYD6RjFEhmxDXu768NUnIewaS9mPDjM9SpWc6S7vpSLaiSLn32Awd+MjDiBvax/wDjnkklGeGUkFOno9IJfSpO5MAHubffCUjy7Me8eg09VqRRiNobyCO5ekBTQAuLFpUxuT8j9MaWBkZDEAbuuR+aFMC9xV1LNqsJBEC0/wBeeH2TtfsgmMhQzHFESNR3YKLE7+wNuc4K02aVSKSh4n8OPxGsjrmqOhVmnTJI0qd3Nrlj22A74LXBUTXwXIJlaC5dWDOCGdgIkyP2FgOgxGgFKe9Ei8dcUUqqo7yIA08+uOBHFcVeGnEFcvFmZmJVWAZTyi1gAsdL4JS8sOZC6maWVDliQ2gbkuQJLCRcTAgY4NKMYs2vJbshxPLspLsAx3WNuW3LDLHZBQWlFEGtq1op1KdRv8NWqgXVUWS5BPqM2VQRALEAmf04zOkZppv6IdP+x+33NeC2MBhmt/tfryH3/FpV4nwjNZjNJ+MpvQVjC6tMAb6FIJBY9eZ9owwHw4DCHqhZHdueZ7h6BWdDNPKDJt4g13acfFbeOeTQQogCrTKk+8gx1LEX+eMvo98ss7ZZNST6Dj4IuLa0QPjZpp6ob+NOk+pWU7FSCT8h+5x6+SZjG24rzLMPncMrTfp5rBQ4u3l6hqgoTpgHb0zM9Rtjus7Fohw7XHhdrbwvOrWpmihDs6sqi8mQR6gdgNydowOfFRxROe86AKn8J8k7cgokj/a9Tq8Rq1sufKqNTzYDREFWdLlND6lCspBU/EJWSbzm4fENlY142K13RCOTK/UA+i3+HMkNCoxBe71GUKA7sZcjSANztbuMVIzPKec/JGCw2OCQOPZ9Mlxas9GDAkpe7NShlsDB1FW6TvhtjezSlzw+FufmhuUC1kL1W0KFFNZuVKbQPzPPqtMyOWJ7Qel+06Qmt/um/wAOcE/G0v8AEOjQYFNblKiwQ79eRCbQbzNpc4gqzniI6a3x7uQV68HqZxKtH4PK1LVcX0uqn0IeZM3PJWg3MCCVQgQ9rexoOYPP3ug/8LvDiFFzVQA650FrhRtYfqMG/IR1OF5n5jl4LRllbkAZy9EyZ/wqiVQaDinSg1HCgnQZFwgsS14HKD0jC8mGD3ZiVh4hge8P2K5VyK1r0itdVRj/AImkEHohjSTY2tECTfAn4IV/WfNDcwHcWhPh/jbUhGktSa4UTN/0k7nthZs/VaO2UYSeRnZAsdyN1uN5YCXqGn/8isvymI++Cslhl+By32ZzQAVWW41Sck0W80KQDoDGJ7xEx3wObERwEZ3UiOFaO0KG8UTKI7VqmgEt5qB0cVQylSwQEQ1wDPInnhiPFRSNtjgfmrxZpaY1tn5efPRAvD/EszVzDZirR10TUMVKYYmj0UgH1qAQCdNr3tGM7GugPZDqeRseP2HmgTwPhlLXOuuWw7vH5VacvD6L5yspBBd2JUgzppAX+eFMI3+xmbSgfraDKeyaQXiGbqFvKVm2BMsT7csEbC12p+iTZLK46I1w9AtKhqg+Wsz0hNZM8rCPmcKjRzgO/wCt/ZPcB8vwreN56rSZUpmwRBGlTeN7ifvjWkiqhyFJYOtBa2azDsNuk7fYYiNuQUFzjaz5vw1mMx8VVgO1sGa112hlFOD+F3pGWr1W/wBTTP8A5TOD2/iVWgmahRCSdRJPNiT9JNvYYtfeoVVXjFNTGosQYIUT99vvgT52N0JVC8BZqnEnbb0DtBb2J2HywrJjCdGKLtQq58L8bx7sf64B18h4rrA3XmzOAAAbzHKb3Nhy7nG6vMEE6qyjmgz6FKswGoECTy2MwItOOINI3VPbHfNfZ9wFR2prU0m+0iTGlRzJMWA/lizCBqSjYOy4Dj3I/wCAqvl1KlGoNLVYdATJ9A06ex06SQCbzhKGVspdk1F3dcz7pewEZjjbm35d1AeleqcuJ5Jc1RbLFQWZZE28sqZVydwQ0RFzB6EhxozCknI7I615T/ETwnmaaoUb8Sup/M8pHYq9z6oBAAuN7bQLYtgcMyAnXU0PADggTTmT3xWvLcCCZfy6K+bWFIwqDUS2k3gbDVzOMGN82Kxl5Tlza9wv8LUdkhg3F160lbw9R/wLi9NmEEfpIeCD77Y9bK3NA9o5H6LzOfJimcszT60jvgnwMGztVy5WlRcBQjEEl11aSwuAFblvIvvjKZiBiMM0OG+99x9lbxgEUrqOx08vta9ObgiUKutBqDqIV/VpZD8QY3uG5z8I2xaKFkQpgril5XF4zHhohvFPFNBdXmj/ABRuiOy1GIBOlkUhjb9Vo7YYGbekuN6CU/E/Gvxa0qS01pUVcGQFJWQVEADSq3vva/K5chaL4piOMDVfVeBJl9NaPSDpqMxmJPpeTsJ9JjqOmOZIXXaI15f2fJG6SVwHrUtVKiVC1TcO6g/GgN0CgmWsSpMbA4nQ6KzaAyuonh3Hv/HNaKXEHyuo5an5hFImpTE6VQA6ajEXGkzA3YFwJ3EEBVaOsaesOl6Hv5Dx9NEP/hhkKyUVCgHLuJINQA6gBLIvSZBNvthFofIbdslMLi5CLdtw8/fzTzVKQyFoJN9BKgAfCoIvAH1JY2mAc0uLi42Uv5nggA1UiHB9OmpfexIYXaBJ0tqB/cMo7By796vFGHuAOyp4dlHyqSdDj84WnpYD/K2pixHRiZ6jHnsd0cJm21xzd508uHyWpHA1oys/CW/4vP5dChWQAg1ACORBViDbtgH/AMfGeR8Tt6+4XDFuwxEjQDR494Ku/h9xKhToualREPmTpYjVdEvG/wD9Yp0tBK+QZGk6fcpvFNfJiHZWnWjQF7tag3jrj9OtnVpowZVoiCNpLMWHvGn6Yd6Lwb4sKXPFEu9NK+6b6HlEWJdC9pDiBV6bcKPP7J88KZeouWoqikJ5YYttqLXMc9yTMdMKS9Gz4iV0m1mhfIaLJc8OOZx1OvnqieZyZY6tJRwLVE+NfmR6h2Mg9DgkfReJw5zRPuv8SKB9VQtYeKXfDuX8ypVDEFw5U/5tJIJE30yMPQ09oI4i/PVIM7JIPBGCwukTYAd7KpHsQYPacZbyWy5R/wBq+i0Wjs2ifEKBd2IUHuceg+KikNtENq11WB5ckcxzOLXHdVS6nUia5gFQYI94+2CFzR8KrRO6klaQY5b9sTkdVqMwtB+NcXNFCQJMWiP54CTSk6BLvC82zDU5bUbnUFBPeBtjKnNvtKZtVLOcaZWKpIA3IFyY3APIT9sMYRsQdml1HL8pefEOaaHmp5DMvVJhntPq0gi/K8H5npz3wfGHD2OqG2nd48/NczrHONWB36/YJYy9DVAqET+dQBvN4PtbDhdnbbEjTYZO0NPFastl1Wyiw5ACe5GLZ3AHOdFz5euIaAr0yrVSUVvLKmfgLGQZUySoEFeRPLkcCdKwtObY9/BamAwcbT1hfRGte9/klXOZ+rmc2hpSjggU4Pw/556H4p/TGG8LFFgsIS82Bq7v5D6Ad60MRJJNiARodK7u/wC/hovTH4g6UqpqO2oJIqrAYaAx9QsCDM9R3m2NhelhI7I8USdK+idxeE/zZy1/P6TrwTi1PylEqFVRpK7FY9JHYjG4HcCsil9nc8tRlQM1MtJR+RiBcfmFx0N9xOOzKKpeHDJ1aa5xakeaa9cGLAs0KSB0Lbdow7nDYXP4AE+QWbMOsxTGeA9UweEEqo7mCC9RKVUqzTU00wUI5UyZCFh1JkWjBwbgaANto0OWq9BiJnMcWEamjdr1A+H1dN/Kcj4qKoGU/wDyOrMx7nfpjUSNryP+IHgivkga4qGvQLetiPWhY7v+qT+YRc7DD8MrX9kivooDQUvZPiDIgUwyRFx6gI2EkBrWviXw38KuzEU7tI9wviFGoCK9QsRKqa9vTFoB9IMHSSN4PXC/VuaNkwZwR2CAmnhnjECl5SPT1Lbz6jLpZJIBVSZd7EGYEjVcGMDyaqzmMHad5Dn48lRwzxhlMpl62WVhUZg2g0tJLaxpiowsCtoP6YAHpjFupc4oOIlzU4+Xv3aWeCccq0qfkh2UgSNIBB5SuoHT3HX3nGdiYpMMaB04LI6x8TeydESo8bqn0s4exALAagRaNUX5b4X6+SlMeKeNHapp4EmYretQvlKCq6zoBbYkEB2aLjoJtzxeHrpQS+gOC1MNiMutXaO5qoEy1RXGl0UsRIvGxVtiCbTy5gYMWBsdFNxz5ps3BK+UpZbNUgM1p8umVY0gwN7so12GlQQsruQbgC+V0dg29a/EG9SaG2h4njqdlWXFgnsEc70KbOEcLyTICMpRXVeCiEkciZBM+98bYa0CgEB88rzbnEnvJX2a8P5SmHqUqFFKhUgwqgVF3NNxEFT7W3GLaAaKjnvebcST3qihxVgCq+rTABJ9RVlDLPeGAnnE4Wle5p0Ccw8LXtslDeM8f8hDVrutNF73PYDmTtgLTI9yc6uKNtrzbwZ4sdtalfTWqkKZAKFmkeo/lOrTc2NxzwrjcKc1Rmj5e+5XbD1uG/lNbVEg9/8A7Dzo+fNejcMpmEVviHlXvMllFTsZ0EfM4yWlnWixZzD7D7IButNqRuo5lvSdz0vff4v5YfMeILiWmhw3/P2S4La19+ijRpjSJF74diBDAHbobzZ0Ua+TRxcEdpwQgKtlV5fJKvX5knE5jta6ggnifh5qIQCveRP0uL98DdquIsJN4TmDRPl1AqgGBEKDPQRJP174RxEd6hKOblKZM0gekdMH98KDsnVQ4W3RAkFUAhBzmQGB/wDIgz7Y0W4iJuv4pNwdJMijDWwC/t9bv5ITRqRCmoSZ0qlpPcmJjGltovMuGYXSL5KmquAx6G3QmJnrikl9Wa5LoWgPGZEfEPE0FAqjeqp6LWKrHrbt6ZAPUrjPwmFe6UZxQGvv5r0eDa3ESZWnx8EpZPMlaorUwuoArfYr+meXY8r9SDsYzCieIxuJHH5/denOHDyHNqwK+XJXeLfEKvQFJNSs59YYQQFgxOxkxcE2BxldE9FPixBfLXZ27yePy9DSy+kZXNZ1dEX9B6G0Y/hbxbRSda5iiJWmxmxIll9pII7yOgxrYiWJk2QmjV++9ZbYnlmYDS6RXj3io0OGqSy/iVZNCtzMxUOifhKFj0GoDcDFMJKycWD+lM0bo3UUtV807eW9Qgu1RKlQgQLMKjW5CRGHcZH/APUewf8AU/RY+FlvGtkP/YfWgm7h2eo09TglqoZtgxAgaV0gDTq0WJYyCSLY89gZIYYG2aPfv/rktzGvuYkoxwHxY1Sp5Tys3BMH9ufb33g40YMS2W8vBLN1Fod4i8VJRYUc4SUqLVp1QASAFIAaACRqDEg9h7hyKN77LeCmrXh+Zrs7EU9R3I0gzA5kDYRftjUe8MHaRGsDRqrcnksw/wAAc97x9TYfM4Xkx0EY7Tx9fooc6PivuMcIq0CpqFTqXUCpkbkET1FpiR6hfHYXGx4m8nDmrMe06BPngn+HIYLWzjtTDAFaanSYOxdt1J6C45nlhefH07KzzTHUF7bIvuV/jrw5Tyuay/4YstMo7NLM5kGBGokktMRtaeWFJ5w6ItcbJqvuszFhjWURRP2pDZIBbSxIYzrGm0WloAv9cZZIsBIRw5nWdk6Zyhm6TUstTK+WtNTqWbhCAUCknTyk8598adUKWoBWiK1eLJ5fk5mlrZYOg+okHYgC5na1t+mKvka0U/1U6bJL8dZ7LsFWjQ8llEMNGiZA0wAbECfVHblhZ743UW+arhoXTYuNkLdQbPAUKOvcocC8cVKQiqjNqQBHATUADBm8Emwne3OcGzujbcg32rit44CDFSuZgjq004O/x8DWvqsXGPHWZYBFpKFNmqyxZQbSATAMc789rYgThzTWh4Ip6EfDKwv7TP8AKtK+9d/K9kEfPO1QsajMSFltRJ9IgCZ2gCBhVxcRbt16TDsgjcY4QMuh01o7G9+71VT1FqyCVeNwSGxXts11CPeHnaWdlw4jQqrN11pUydNhYKLb8u2Jja6R9WhYyeLCYYuLeyNMo034eC9G8M8XaplaDamDsqGRcyrXPqGkk353n54XeyKJ5ujRJGnfe/pyXizMws762CeMrVDiZE8xIJHvFp9sNxkFopJ2rji6lVnEFSs7V4mTiuZTSpFPzBIIINxcYkscN1UOBQHxB4VFUSgUNaWi9u4IwNzSoc20Bp1quWhKysAZ9SgdR6QFnYEn5HrhWWDNslywhXUOIIlMOpY6oOkkSs6onvYg+2F3REuooey7+BKMToQggCwO0yZ5nYX9+uNfC4+PNUnHySDsMW67jkupl1ca4ceqIBHqVfSGEyy33kfWZwrjuky2YtjAqtze/wBNtk9guio8SM73ZdTppt9fmUv+KMkyDaW9XqBJlG08z+krccpnnjY6NnZPHm2I3Ca6NeMHOY3nR2l94Ky8Powo9sHkdZXs4hTLK1jgVTMq5phSEOkhjuYBgSIkAjeN8KyY2OFwa61mY3GxNf1ThfNRyuRzWXXSErIokwvqA6m2oDAJf4GIdmeQT33aDHPhAKBrzQfiLNmNBdncASuq1mg2AA3gb4ew2FhgB6sVe6mfDNnZbQbo1d78EWrMajpYhSVQqQJYVGVSBeAYsCeuGJZiQRHvXFYUXQL4IHy4ggVR0N7Jhr5/Lg6CroovquIHU9ADvI748kcPKCdNUKgdQFr8L5U5gvVoIRSGoU6jzqqMCBYHZI1Azf1cjIGlhonR6uTkeGysonf08Uz5zw3RzqOc3S0vuXGpWWFC/GQNQhZgjT2tOH45XNNjRc6MNAFgnuQ7wX4RyuVU1aYdnqJpJqlSVH5kACgQSL9YGKS4l8wGZc9tOIQjjvgUITVytjM6TGlR0HpP9nCj2hwooD4gdkArZqnVUUc3TeZAB9UqTaZgQL3G0b4XiZLDJmiNfhViY7OAeYXp9VZeIttg8ll622mmWlXx1w2oMwrkAUSqhH/Ium5Rv0k3Mmx9xjp2Fvaqx3Lz+LgfNJnJsAeSD5whFTXoYKwZR8SmCCVNrgxB7YQhfUuZoQmAsABWxOMEuatOqaa6YKhkIQW3LSVJgmS0fCOw34A17c1/TTxVXzEkhprlpdrjVI9T1ZElWqanGt5sCpVjsN5O3OceXmM3WFrgc3yOnjYWscPAIc73kHbXTzBs+iSPFvEl80LI1CAQBG41THKQV6Heca+Hhd1dlMdETRRBz7GZ2ny/axPm9NIvvA2xwYXPDSV66TFNgw7p2gE158BaHcP4w7sVKgncR/vhh+FAFtWNg+nZZHFsgHy/a3vXLqyQykrpBM23gYG8vzNLjdJrDxwCOWOBmQyXZ1qz8/QIdwXJNTqamgWIid5wTESteyglOh8BLh8Rnk00I8f0jtairqVYSDywk1xabC9PNDHNGY5BYKYPC2Y0ItJVb0lgSLxb0n/xHzM77YXxLc7sxrX2V886QwxwmJfENtx4H3XyTXlc3VWop8lVA/VUVSf+9f8A+pBxaB9aafRJhxvZNS59SASCpPJtx2tb6YdsJoL78SJ5EY4FvFTRUzRpsJ0jEU1dqvo6D6Y4rlJH7HHArqVdekG5D5446rkPTw1lgZFJZ+cXM7T/AHJ64rlCrkbySzkuI+ZaCVP5v3iB3F9sKyYUAWCr4jAHDM/ukFnYUdfwsnHs2MqheVOoFRTEjzCb+oyZAAM9sWZIJnAOZ8OvgsyHCvLsrHVe/gifAPDTVaYrZlmevVAYEW8lTcKg2W0SIjkZuS7HcVZNFtOw8JjyOFj1UON+FxQAZpGowBSKgsf/AI3BURzIP74bkxEbG5pNPBCw78cw5IJMwHBw2+ahw1DTQCil6rBgpILXAGpoO5jVO1+WMrEluIm7OwFJIdZmOc24kklbq/CsyVfUyQQQQN9JF7mwPyxzMIwOBNq5jdWhSP8A8NqVCrU1dqZAKuadQAqRY2Qg26EfLG9njA+ILQi6UxIADoSSOR0TVwTwu5OsCXA9LVPSinqEEsT7/KMCEzB8OpS+NlxeL7MoyM5DUnxQnxhlc0dGVKBQxAeoIuLEX5TdulovcDOe7I4udujwYcGgNkw+EvFVKnSWiKbMtH0K1PSQQvWWF+4md8QzFgUJBRTUmELrMZFIrxHxA+Y006QC6j8BuzAbs5FlpjmATqMCbwZM5lFM2QP47cPq/U8FsyWdpAaARFMQXcxqI3idzzOD5NEkXa6qnivGAiSkMemKNomlKX+M5epmqLRSXXAKk2kqQYmCYMR7HFjEDoubJlcDyVvhPxSlYCjXPl109MtbVFoPRxseu43jA9zlduPVPh2mZuoPonHieZRctVNaAoXc9fyxPPVEd8Gzdg50oWHrBkXlfFsytJdVOKlBt0Uj0N06hDyHLYSCAMrIJDY0d79VGNwRYczdlmoVqdQBixWRsxNoO4AMiDzPbriS6SM1uscxgEVoUZyyoN3BVZsQoC6jJJJ/mefzwJ+Ic6wG0XVxPDkPwtubpV88ZjLRrWuuw8b3Xmvijhj1KxrqVKVFR5BssqAVna0bk398b8cfVRNG+iWhhzuoEDxX3CMq7ehRqZrBRfe1+g6naMKubneA1ephkGFw7nSUdNBd2eVL0fg3DKNKgFWkoQgMSQDrkTqNt+2w2GMSeWR0lk6/ReQLiSSQrjwXLNfyKX/gP5Yr/Jm/7HzVhI8bE+aTPE/h56R10zKcj0/yv/JufO++rhcQybsnf3qPwtqDpJ0oAcaeOPA+PekjOtUap6pkQB2j9saTA1raCSxb55prdvw7k+eGqpLH1G1JmYjnoEye02+eEGwNlLg4ab+C2+mWxyYeJztXDS+emvrSasrXBZRTqaRtq0k3mJlx6gexiOs4zcOyQG36H3wH3XlZjEJMsRPzHFN6ZlSBOnVF4Fp7dsPlybAK+84dPtiuZTSqq8SYTpRj7Yu12uuygjTRUrXq1Eazo5FiBt2v++DgxjUIVPOi35A1Qqq8T1mT9cK4zF9XHmpEjZqt+XBO8c4jCWAxj53FruCLIwN2WlKeNMIK8rqaFuASRMEkzffnacZfWSO4rPdqKJJ8TaAeIazf8z0nQphWBPe0ERsBz5YZw7Wnsa6ncJjC4gwusAG+ac/CniDNJlxq8shQFGtTqAvAkMAYA5j64scaWWGi60W+cK2SsxIvVQzmbNV/MquSIu5BII5KgHLrHLuZCznPkdmfqeA5JbEYuKGMxQcdyjfA+JUqdNzrElpYQRBjoWNouNsPwkBlLMiGiGca8Z0kDDeQQY74vm5IqTPC/jOrlUFGBWpLOkNZonkRt7X52xZx7tE3C8O0vVOOQ/iBRYgCmyt01CPqRP2wIyNZrRTPVl+lhDPEvGcy9UsUpNSqKE0zIhZMSdz6mMwOe2KF/XHMDVbKHNbh2gEWDugvCW8lNCQAWJndrm1zafkcWMbZH5nlBGLMbcsYoJy4HXyyqdVYKxHqJsxjaTziTHTDbWMAobJKSRzjZ1KGcWqFmY0aqVAvOQD7Sd47YC+I8DouDksZ6jmqtpMYG3RSVZlspxACFqtHcz9yJwXriq5FkreG82WLmWYxqJ5x/e+Ic8OHaCvGXRm2o1wnK52y1KT1EAiCynTaPTqIj5AYXkYXbH5G1oxYuMfEKPMAJi4F4Yp0xqqLDMSSpaQskkCJiQI6xggbtfJJyylxNE0SsHibgmVo0WdVhlBKwxBJ5X3/ANtsWAS3VtS74V4OlasqVXFRFRnFMGxIKgCx7kkC9rnFWyans0tGLDRsGYar0Kj4Y1sCoFOP0AAR/piPtg0Usw22UTCE8Ne5C+OZRlVko1lJ56VUaiSAKYYTJaYkRE774s/FOvJpfcguwtxl+o5Wh/l59f8A2QVGwXtykyPtjNODas/qnc1PNZ06QlWjUU7m08xe1jztvbvgX8V7ToVBjdsqqHERp0ChUMgyAJH35H+xjv4z7u1wjdySxU4KKjU08upTZm0DWFIY8oYkQSORsDIFoxuMfE5ozE2tKHEzgZQAfH2E7+GPDaUyEYcxrEyXjYMwiFBvpW089wQunb8DBojvjkd/ZK6yNuQV/iLKfhahUKWBIKkAE+omCQd5MqQCDMEfFZKeGnivf7CSliMjOtbvx/Kv4FxIuPXltJ/UBY94Nxgg21Q2F1ao4XB/L9sSrodmeIrPoYmLNAkDue02MfW2Ayy5dt0Jz62VuQq1HcErAFpgx8Ikj3JI+Qxn4npPq2ktq+SJEHPcCRoiGYBZWVWAYiAf0nr8rn5YSi6WJic2dubl3+P5TD4Tu3Ra6LrTWXYAAAamMT9ef9caPRL2PY6QRhg2uzr58kKXSgSrMtm1qCUMiYmCP3F8aodeoQgQUjJw1Z9Rne04xgXcAlA0A6odxHgw7abyN5ntH99MFbMQqOaoZXL0qQACz0BJa/KATY+2IL5HmrVjK8iiT5otX4M73rGOgTcjo0jl0uMOMw+UaorIb+JD63DGgLqJi0neOQ+WChMhtBC814fXmGPti7avVcUUyPhTJNSJdtL8oLH5EHf6YOWMrdUs8li//wAwjSVDHSJME2HWOWA5CRsjid44qynwK1tXzJIHy2wMADYKXyveKcbVtPw6ScWpDW+j4ZkkGJEEjnB2PtjqUWERy/ANFvTPQkTiwCmwteX4aQfUoA6yMTS5TrZCp+TSBPzI+YtizQBuqlXZVNzUXSOQFz9TglMVe0s2dz6oN4OAurgrhKXEPEjidIOKrkmcb4lVrEhiflizatVKKeHc/TAEUXSoPzKLTt6SDqH93OF5Y35ra5acGKiDac2vonGlmc1WtDhT/wBWpCkf6VLE/MD3xOSV3xP07vYXHEwN1Yyyi2UyFOmQz1NTjYiwX/St/qSTvtMYuyNjNkrNiHy77ckWHE6e0jBMyBS+qZqmRJj5xjhrsuOiF8Q4zRpTsD8sQ7s7rgbSP4i8ULVGlbQysrc1KmxHfFASdkRjw1wJTNwPxPQqkMxKVYGpArET+pSoIKncffEOyg5rWj2nNy1a7xHjyZt2UShpqVTUBJJuWsYEEAgdu8YFNMHlpHD1V4sOWNcDx37k0CnIDREgGPfDBCyEG4zxlaAhiJOwt/MgD5kYoTSq5wCA1c3Us9RpJEooO3cwIHTnPywo9xk04JKWbLqV3w74mqNVahXemiwSjfC0zZRJiIkib9O2dj+jm5etiBJvUcPHmmsDi83ZfXvgieZ8T5TL1ND1CSLnSGYLzhigIB53+cThWLo7EytzZa7jp5WnZcbGDRKGVOMDMVC6r6SfQ35gIAMG4E3t398aTIDCwMcduHDUrIkxOeS2jT1R7K8ddBo06iN2IYAdAAsxboItvhxmK01pGEh2QFsrV1TDTNjb5TG257W+rGGxkMLKA15+71Wc6KQ3Yu/TyP1tb0yY/OxPvsPnH74y5ZDIbTTIg0aqYy6K0vq0f5ADPzJt98XgEZPbV8oG6P0suppjTMRsSGI7SCcaoGmiZZsg+fZUBIDMdoAxIaCr2tmSyVJqYY1B5kSUUEx2tgvUtrdUzlaRwZcDyK1qDcNp05bTJ7DHHRcs4zyg3WEAnVEn2074lobxK7VDm43TfWkkP+TSp5bEkH+eKSvYxpNlDe4gKVOtV1a/MJIDATpnlaw+x5wcZgnke6huhAuJtaOB0XZiUcMYgs43PXVufkY26DD8WGmBJJFn5qzQRqiteqUtUK6u2x9rnBnNc3dGBtZ6NfU0Ly3/ALOJDXEWuJAX2crrG/0xUlWS/nqSHriqlCHyI5QRjlChTylJiBaT0Fx79MEbEXaqpdSuznDmy4BUgg9CP2OOMJXB4XaGczBEhGI5RB/bEGNynMFxuKOfyj54GVZQqZtt9I+WIXLNUqVag0Xg9sS270XHvWXNcEqkSWme+COjduVQOGyyU/CFaoYEe8jFQSNlNI3wjwTmaLqy1EEbBp+kxt2xSRucckzBOYtNwmjI+B8ur+ZUGupuxkgMf9MxHKDNuuLNbQDRsEJ8hc4u4lNSr9MXDeaHa8y8Y8UC17qxA+EBonva4/v5LyMLtAgzXSHJxZCup6q+Y35ZlgOQgdOWAmF4NNGnNZrg5xJKto8ODepmDSJsHYnl0Cz7kC8YG6cjQA+gH1v0tWEN7u+p/Spyo01HWtT8tCTDAawuwAcLsesDF5HEsBjNnlt5WpEAzb0iGXyFh5ZHIj9BjoB9ZGAOl17X7U5Dsi9GuSinSWMEEAiRfa59/fC5AzFMMJLQt2YcgiOh/liArlRqMdI7rP7YkKpK0ZZQygkTGJCsNlr4Hauw5FSe/LnvHbD2CO4V490aemOgw+jKSoALAYsFCkcSoWetipVggHF7DFCpSjnMqjNJHfnii5wB3XeH511MBrBZuAf3F8CdCzNdJfKAdE5cBpBwxbqdiRsSNhbDEJNbojUYr5Knp+AfTBHKwQevk0BJC/vgass9TfHKVCqgIOLUMtqOKX6tntiilSzWWVk1EX68/tiQSFUoLlvVUAYkgG0kn98MxkkaobhSecrmGFKBAjsOnti6qga+q5uSZPzwm/4kduyt8odMUUq6lTBtAxw3XKziK+tFvBZbSec4bicSNUJ4AKb8plkUCFAwVDCnmRDkDb/bCr/iR27LlA4gLivs85CGOmJOy5eO+KHLZgAmRH9T/IYENkHEL7hh00KTLAao4DMAJI6TuPlhWXWQg8AlV9WzDhrM14Bueh26bcu/U45rQW7KUTzlQ+cqzCq4UAWAExy7YCANVJ3Wv8GlSrV1DYrsSOXPSRPzwIyOY0UpLQVrbKqiBUGkTNienWZwMSOJsq9Cl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WFhUXGBkYGBcXGRgdHRcgGBwcHBwZHhgbHSggGx0lHx0dITEhJSorLi4uHyAzODMsNygtLisBCgoKDg0OGxAQGywkICQsLCwvLCwsLCwsLywsLCwsLCwsLCwsLCwsLCwsLCwsLCwsLCwsLCwsLCwsLCwsLCwsLP/AABEIALsBDgMBEQACEQEDEQH/xAAbAAACAwEBAQAAAAAAAAAAAAAFBgIDBAEHAP/EAEEQAAIBAgQEBAQEBAQFBAMBAAECEQMhAAQSMQVBUWEGEyJxMoGRoRRCUrEHwdHwI2Jy4RUzU4KSJENz8WOiwhb/xAAbAQACAwEBAQAAAAAAAAAAAAADBAECBQAGB//EADcRAAEEAAQCCAYCAgICAwAAAAEAAgMRBBIhMUFRBRMiYXGRofAygbHB0eEUI0LxFVIzYgYkgv/aAAwDAQACEQMRAD8AcqVE/wBzhglZbWlWin3xCtSsFMdTiLV8oXQg6Y5dQUlQYhSApFP7jHKaXwXHLqUgvbEKaXCO2JXUo26Y5cu6O2ItdS7B6Y5dS4ccuUfniVCiW74ixsuUdR5HEiio1UdJ/VidFXVS0HqccpoqDUD0OJtQWlfCg3fHWoylT8o9cRanKVNKeItWAXWXHLqVZ9sSqroUdMcp0VigdcQrClIx3xCldCDHLqC+8sY5dQXxp45dS4aZxNqKUfKOOtdSicvibUZVJcviLUhiGU9R54JolRavp0jiCQiBpWtUPXFEQBfGBck/XHK1JZ4l/EDJ0jpps2Yc7LRuLf8A5DCfQnFS5EEZQzK/xFquzH8EdCjUwFQlwJiYKBfv88Vzq/Vps4B4ly2btTYq/OnUGlx7DZh3UnEg2q5a3Rho6YlQoaCcSoX3kt1x1rqKg1FscoylR8o461FFRKnHWF1FYnzq8mE7f33x5+bpaQvqNtDv4++CcbAwDtHVQqZxZix/3788ZDpZXHrCTf4TNsHZCsUgfM7C8Y9FhcYyKBvWEa7Ab8rI8d0nNCXvJaFdTdeuGP8AkYaJJ9/tD/ju4LSp6YZjmZILYbVXMLdCusp64JaqQVDyz1xNquUr4UjjrXZSrBTPTEWrBqkKZx1qcpXfI7Yi12RdGW7Y61ORd/Cdsda7Ivhlj0x1rsikcscdanIuU6UiRjrUBqn5Bx1qcq+NE4612VVmk2OtRlKgyN1xNqKKiEbrjrUUUvU8wcGISIcVctRupxCuLWmlPXFSiAFV8WyRr0KtH/qU2SemoEYqdURtg2krIcNqUVCCkgKSLj62ETMbnEtYFZ8llHeB1nNRlatRDafgcIoIJiL3vOKyFo0KLEyRwLgDQ4oxS4NTDAeS1OqGVwVuhgiTPK2KZRuFYnSijood8WtDyrq0ffHWppXLSxCtSrzdZaay5AGw6knYAbknoMVc8MFuKuyNzzTQhHGeIuoAVRB3JZBB6H1QPnjPxWJJGVmnz1/SMMNKPhbaEvxYMhQ1gCeVMGofaw0//thISvALXPsHhv6phvR8zhZFKnifCBcIztVCl3Ji0AkIFFp+Z7c8cGR/CN/f1S0uE7BcCSUsZXPUlKqzXneWYGee9vpgUjJHWRskInsbVo/mOMFEEKWJJGlV2AG9yAQTafc4Sjw53zV4nXh3fcp9+IAaNL8Ar+E5mG079SpJ+o3GJDb1Gi6N+U5TqmzK0pWevI49D0e1zYtfL7+9FSaiVoFIYfQqUggxyldgY5cuPUCgnkBP0xC5Z8rxOm50qRP9zgbJWONAq7mOaLIVNbxDlkfQ1amryRpZoIIuQZ2+eL5281GU8llz3iI6zTy662Wdb3KrG4ABuRzMgAkC5tgUkuU03UojGXqUU4RxMV6S1FsGGCMdmFqjhlNLZ5mLKtrJnM8FFyOh7f0xAIJoFUe7KLK7RaABbErgaVmvEqbXNWOXWos2OUWonHKFDHLkKTIjBC+hZS4iXNCgxjP/AOSBfVaJsYLs76q9QgMT79sGdjYg7Lf6UMwriLC106I5GcGDwdQqGMjdBc5QLVWUbz9BAvggNC1TLbqQDJZNq1Y68pT0sVWTVC1QsxMrWta8ARM2xlzl73i2g689fqvTYEshjdkkcDXK2k8joR5pk4XxKnQohKpNEJ6VWswGkRMAsASN9xbadsWZig0ZXCik8Rgi55MZBHd+tAo5jxplEmKuuOSKx+8afvi7sYwbBBb0fKd0JHitq0OqPoMFUkgwb6nKmZ7AwO+M3EY15krYDvr1Wnh+j42xgnc8SL8r0VWZ8ZuPSGpoehYsw+QMn6YqMVORQuvfEq/8PCtPa1Pvgg75nMV6jVGSo5AVabafLABM1GEwRIgAxO+BvJIGZ2vHj4DREBY2wxun179VZleC1WjSlKnBjU5aoe8fCLfO+AukYPiJPp+VzpH8KHqjnDuHGkfMaq1Q3CSqhQedTSoEhbBQZlvacXDmtZnIAS7nOectnvRjhlRRU0A+rSzaSw1fEAXI5ktYttNhscVhzOGat/f14+WgQ5KGiTeKeGqv4s0qNICm5DipIGnUYK9QFM2HIjDeZpok6k1Sw5cI7rCGjTdYeKcXZGeizArTd6RKiFJpsJIPzWRNjijsEGu0HzUSyvZTeFLX4d4gpYFtvSYjcXgzuAY3wvLH1bhY9aVsPIb7X0T4OLBx6f7+XLDGJ6XPwsHz99/onI4G7k2tOVzEzqO+398sHwOOJcRMdTseG3ohyx6DItmNlK2vscuXCMcuXkfiXh9bK5tmFVkpCHsTeSYG0crm0YRe3IarwTjHZhaD5jiiNby4EwLGDYc8DyndXsJn8LeJUytF6Xkk6oOoGCFMhQZEadWxm8nFg6hqoItN3gTMKcstMH1oBrHPoD3BjDMDgWpeUEOR5qk2G3M/yGEOkOkBCOrj+L6ftEhgzdp2yyVq1Jj5bEE2MdOh7Y87G+SN3WNJB5+9065gcMp2UssrCVMmIhrXG3Icu+PWYLFDER5uPFZckRjdXDgrmqiQJEzG+1pw4h2FYBjlKzNVGq5UaeZMbxb7YhV3NK9zAnpiVJ0XwXHLkHzmdgSCNOMXEY4yaN2TLY2x0Sg1XiixOoLyEkdx/LGcWvz2Au65qqTOU8tQ/EVW9MAAC5quTZVAmWJ3j7cmImPkebApFgbTQbQ1eNOTMsxtvRc3tGmRAg2CzbAiX3ZPqF6Cog3LR9USdPxNE+cCdchgfSbNaw2Nh/vj0eGb1mHaHm74rzWJkEWKc6MVXBaeA+C8syNoVghKifMlp5gqRptJ23t8l5cGxzqcNu/VaMHSksbczDrxFaflW+KPDpZ6SUWRUp0wvqXUbkm3Kf8AbGfj5WRuawDYc0TDTPdme46k2gFXw+GsazstwSAqhuoGkbfv7C6QnrUAWnBmd8RRClwHLqstT1AQAGJb2ABtjhK46kqCL0WzKZFF/IoJ6AQoGwFv7P2rmJXHTZbdAY6RsNyP29z/AL9JlxpDzUrTRF/yoo9R7clHc/Ye+IjjFlztkIuPzKEcZ4otGm1ZxZRCILFjHppr0t9BJ3OBtDp5QNhy/P38tyrkiNnevNeD8erU+Ifiqt3JIqKuwp/oXsFuo6qO+NohnVhrdkhbi6zuvY+OUTVo66R1Oo10yIh5G17Qw27xhJzA/R3v/f1UTMJbbdCEm8PTLGiKQZXXUTpMHUzHVz5dz1wOV0wN7V72SjXse3KTZVr8QavVhGLFbFStxAmJOyxG1vrgcxcBnkPz/ChrnPdlb5V70XK/E2p6aZUodUAiPYCB174G2DOS6/fvkrPnLQG1WvcmDhCl9MOG02Jg3+ZOKxsL35Mu5R2kZbu6TSFx7FI0u6ccupJn8QvG3/DTTXRJqI7KSCQShUBLMImTLXi1jOItWa21enDV4xlKOapjQzaSVLtcKTqp2tcz6vbbAngOKKy2oxw7wxSWmaLZZPJLh9OpmbUrWJ1RbTYi4vFxc9lFUAps2t9CtTr1a+Vegpp0wqsSqlD6QQvYqCLcpGKDelYpF8NyGmmSaa6izKQDoMxY3E22MiDfGbiJzCDlNE6BHDA/dN2WY1WCgACJC9hYsR0EgRz29svDYR876HzPviiueGBY+IrUVkR29AcsIiSbgtIvN9vltj1LMPEIuqrTZYkssoksniiXA6bVAdQ2ESQIFxMXJNxHKBPthXC4JuHc4g7p50vWNGiyMrpmG1KINoERtY369cP8FnkOEmq25xm0FaZioYj5mSedoB3xUurdMFhcKbuuHhsj1nXUiJPXt0+WAkko7WAKnMlkoq0iAdDbja0bXnBmGxqlpxlFhEstGkMYEi1+mJtXaARZSHm2arUVFEkn4T8J2uTIsO2POYaNxcCa+y6WyaCwZThFP/Fet6EFbSqqdRYoBNNAbkEz6+Q74dc5rQXOVo8HnI5LUyF2DuAqpalTUemmOUDm2MuWcyGm7L0MGHbGAsnE8/5QkiX5LyXuT/fbrikUWc0NuaO5+UI74fpmplqbsLsuo/8AdJx6zDgNiaByC8tiO1K4nmiGR4vSy1JkaoiuWJgsBFhe/thfH4kxN7Itx2/aPhIC/wAEFzPifLvqAqjf1NDerqBa478/bfz3UyHtO1J4rZjDR8ljpccpt/ykq1Ty0pC/+T6RGO6nL8ZpFzXsurxaooLVKDSJ+F0IA+cGdvn8hi9MJpp+q7K6tQseZ41mHtSppT/zVDqj/sW33xaowbcb7h+1PVSHQaeK3cLzebdhTVqItLPpY6RzY6jv+5xDWte6xaFLHkFuRnMVFC3b0LMM27EXaq3I9h1wvNJbsrffPy2A56obW1qUt8XyRqqargx6Vpofyhzpk9WOoMTischaQG/P5a++d2quF6lKvHuH+VULiIkg/NrfXVp+Yw7hZs7Mp9+90GRmU2nr+GvF9VI5dyNVOdF/iQ/0MHsCOhwZ1e+/38lUWh3iDw55eaDUiESoWN1lUJktbrNxtHyxYSAinLMmw+WUEbFR4fxV2amTRIWmiCpVZQruxBJUSAxVJUTNzPWcKz4Zlf1u34cAf36JkzEEGttz3LW7UqtVW1AMIhlPUG3c35/ywMNe1hFGu9BL2ufd69ybuA8Pm/IRcgXPTBMDhXyydYdAD435ptzgxlJhGXx6O0plXfIx1rsqFeIvDlDOUjTr01cXKlhJQ/qUiCD8785x1rgEJ4Hl2ydEZdgAtM+g2jrfcTG++AHMCiCkxpxNQu8noIJPYAb4tnXZUupxDQvkOrK1UPUqi4YmqTI5NAErqHSxtjOx2IliFM070WNgdqUL4rxFMvl6tPJ00Dim7BEA9IA9TEDpIOnc25YyY43yyB8pNWBZ49wTLSzOGE1f05pX/wCOUs5QGYFX8Nn6CRZtIqASSqg2Ia509bXGNSJs2CmyMGaN2vhfE8q2JTRw1GpAS0mjW993fy5hbOC+LqLiMwgR/wBa3Ru/VfnI743AbNbHl73Hf9Fk4zoh0Q6yLtt9R3EcCvSfDecRlAQ2It8iR/vimxS0ZtgpR8SKJpsrlXBi17GbnsCMSChzt0BWbhCw7s0kk6Qx6AxEcvVJwFx1R4m01GxeDiERLPFwBmGBUwSpBiRsJ9sHZss/Ef8AkRTIVVIuCQLQB9/5Y5FYQvP8tWJBqOSlNSQ0Ldj/ANNZ3JvPTnjDDWsGvyR8O2SU8hxVg4W2cZa1YtSRP+SqNBgiAdrLBP8AqN9olabEZbrUlazGZSMvBYuK8MoGytWdlPxGq0KdrRuY6YpHO+tgPkmMpdqUGpeGXqsQodgdyztHzJMYP/KDRw8lR0fNGct4Op0wBUqOxAEIrMEUcgRN+wt9N+djpSN6+v6VGYeMm6RXL8IoqAFpJ9Ln+uFTK9x1JTQa1ooCla9BWBAURzMC/Ydv7236yPFSO9WmkqjoBv0EYoWqcyE5zMajb4Rt3PX+gxYaaBHYytSs9CgzsFVZZth/M9h1xZrS40FaR4jbbkz5LJCmNC3Eanf/AKrTA9knYc457m0jzGKA4f69VluJkOZyX/FnElSmarmKFJ6QWN6pWopsOayGPcjoMUw0RdJkbvRHgKOp8TZVZXgCztaHeG/GQzutagC6qtM0wPygVE9BPMwAwPP1dMM4nBiEfL7boMc2cox4o4MpGk3DvA+fP5FZxmscYZL8fqUw4B7UM8J+Eq5da2vykQ+lokvB5LtpPfqRjbib1jcx2QMlL0PiOTFRSjE+pbMAJU9R3G/tbnjpoQ2juFR7Q9pGyWM0oXVTqtzuDA2G5I5HcTjNyPabA25apVzhq1x3Ox0X3D8vRLy1MECPzD1Aj/KbnY3xcSOYQXai9RqujZESRXgU68Nz1MwAukmBYCP32nGhhcbhiQ1opx020RZI387CLTjUQVwtjrXKp6sYlVOixZfNLVkGCNQgR0AN/njiFRkgcVzO1KdIayqyLiAASfccv76YBNMyFuZ3+0djcxoLzTxrlqlanUqMpYkFpgwAg1E9lCj/AOyb52FmdLPZ/wBBNsAY9p5EIp4XoIKOWriBHobpFQRf/uC4zMXK7M6M8aPlqp/jDPqaLc3z5j0SJ4+8PLlMw5AIpVRqpwLAz6l3tpm3Yrja6LxRniyX227d/MeBHqtCKZ7gNBl2frrX+Lh3jbyS5la5Bg7j79/fDxIDc3+Hq09y0mZnOLbqT0eO/n38k8eGfGa5cUVal/y9fqU/FqbVcHYk736Yk9kjMdDseB/BWTiOjnTOc+Pfi07jw5jkjPD/ABOc3UC6Wp1FU2G0auvO7DltizHi8p3WF0lgZ4WiQ0WE0CDx7xVhGR4jpZep5dYlQLzcyIL77mZj3wN3xLotWBXJ46EKKdFyQTqBgArfTB6zp+U9sRnARKWPL8aavVqM0p6oA3AEAgHvBEn37YNGbFrPxJqT5I3wzMC4IaOtpJ+eLHuUROHFJeR4pRJmuWVVJFMFG8uB+YGPUCeu+97R5iVshHZ+uy9IxgaKAoK3P8apEHS7VJ/QrH7xGAtgfx08SmmuFbLPlOI0LamP+kJUn2gLizopNfypLhwRKv4jCgCjl6zDbUFUBe4ViCx7R/Q8yFm7nC+H7QCx5OoWZONTIWhmGI39PM3udW/P54sYr1Lh5ogcBpS+/E5tjJyVUU+fqXUeluS9RMnrEglbGxo+LXwKGZbP7CoXxDV/JlanYlkAPfnivVsG7x5IvaOzSsOfzudYampUvLFymptRM2vBkzssbxzjFmmA9kONnjQXXI05iBXitNHLZ5xC5UKYmGqAx7wBGJZAx57BJ8B91JxbgLoeaYfD3DqiLFUKKh/5umwA5IpJ22kzfEvb1dtArXWzrSVkkdJq75LviPMMKT00YhUUmpUAJMAGUUATIEgxtcC5sAXmbHue/wC6oSKLtgvGvG3EM1m6izQrJQpDRSU02ECYlrfET9LD33cJh2ws3s8T74JCV5e7uTX/AA1/hpmW05mu3kIYKIVmoeYeDZO0yd7YviI2ytylWiGQ2V7FX8OpUUBmc7mfSN5/y9zhQdFwka358zaL/KIOw9fypVeHsgAF1UAAAXAHbn8sMOiI2RGTtcddChHi7jiZSnQZjJapy30R6mjmASmBYgf1jnaq06utYvE/CRXpLWpXqKAyRs6m5Xv1HvHPCg004e9ErioOsGZu4SZwsnXK+o8m1adM2Nt2AsYxWXUU5ZsRp1hOnCGmAGkkwT9rD/fGc5v9gbdXXDX2FqwutPSrAx6oCtENcYY5chnGiy0nKkAgTePpfri7atBmJDSQhXBqk7G+8ki0+3K+LFLQm1PO1NdW0H9IO2wMfvjznSbrl30ofta0BGTRXDK+bQqKRrqVKb0yF2SQV0gk7T1ufYADTwEDI4wWcaKo9/a8Er+EuF1aeXbK5qmULBgASLg8wQSLE4yOkI3wytmHA/RO4t0WIc7KbDh9Rr6q/ifDPx2VfL1Y8+kYn/MB6X/0uv7nphYP/jTNlj+F2o+48QUHA4hzdHfE3QjmP2PVeL5qkQxUqUZPSROzCxnpflj1QmsdczW/iHPv+fotqCO25XPuzbXbV3fJdoVTz35jr/fXHOAjGYaxu4cv2m23KaPZkbx5j7hPngzIEDXLeoQsRIXf3v8AyHXBWMyDexw8F47prHjFTBjRVb1sXcT770S8W5ADy6nOSrT3uCfnP1xSQaWlsM6jlWTJ1h9vrhYp1FeFn1uAByO8TuIH0GGIdln4wdoeCN02/wAo26/0wVACBMNW4t0PP37dvr0x474dl7mlaFHQYgcyo2XVpgGYud/6e2ILrUIjkcrrPtv27e/b69CRrK1KXkly6I1QohAFUQOn7nuScFASZJdqUC4xxTXNOmfR+Zh+fsD+nqeftvEjsoyjdNYeC+275LPkeG1al1Qkddh9TiYsJNJq1vzKZlnjZoSjGW4C4ILDYzYgx3jmeQ6TOHIejnh3bquNHfu8ElJimO2RGkhnSBAHLGkBWgQ3EZbQvxHmGVqi0jDhJLc09PKbBvvz6Tk49+TENqr0UR6sUqOWHloiAmAu23OfVtMN9sCgwkrqNbjU+IP59FdwrfRFalKQFqA6SdRDQQSDqVbSIkT8gOuNODDui1ee/wCZ+yDYN1RPvVbKTyb4bBsoTm0KC0Ln01FJusA+7CQPeL4LnAS/VkrO/EoqaWACmyH9RiSO3Yc4J5Yr1iIITS83/i1w0hqeZWShimw5KSZEDlq2Pe+FMQ2yCEcHs0eHv9eS5/D7xJMZSqbifKPUCPQfqCPmOmEyBXcp4olxrgaU6prADQx9UW0kn4ge8/X5YG+wKHySE0DQ7rK0O6J8CzFJGp6iOxJiCJg9+n0xGDIfPtda3yKM3KyK7q9PFNNPNqx9LAx0xtWoaWnZfVcyF3IBiQJEmOg545SS0bpZzlJcwwq0ywJPqDLEQI35/L7YIZMgopcYT+Qc40HeFizOZ8olOam943uD9MU7T9ylpwIXloXTXUgE2iJv32kXmJ26nC8mHa97SeHv6okU+UFMnDMyKlKCB8NwPSNu2w6dow4NUdI/iHxGKOfCFYC0VJ0szi7NzPSwIHbe8KYvBuxLKZuOCIyURmzsquLePMpTiqhZ64GkIFcawT8BJWBe4N8ZTOhcYRkcKbd8PomWSQlxdxqrSh4kFbM12r06SUiyw1MPqc2gkkqFkixAPzON3CYF+GjFOs8eVckNuPgd/VMCW3YPJw47hDOC5EMdVQXU/CeX+ruOmHo8MIro6Hgu6R6VfPTGiq48T+l6FwaoqDYekm99jcCx5TFhywviC7NoViDKDdKjxLWApwr6mdgBN4VTJ/kJ74AZCRRCPh4x1mYHZBqVcDAqWhaM8Drkl5FpUDrYHYzHPDEI0KQxju00Jjp1wvwIT2NovgqXDq2C8+qcazUEBKQ6EajHeP64883CMP8Ai7yXqTju8eaoyXG84u4WoZ3ZCLch6entgj8E13+Lh8j+EMY6tyD81LNcdztQQg8u+6UyT/5OLe4xePBZdchPiqPxwIoOA+aYeC8U4qUAWjTIFg7qU+cWn5Yj+LrsR5KzTnF16/pbeI8F4tmKZBr00BBBWlKmDy1xOCtwta1fipdlGlgef1/SIeD+APTSc0/mNMLTIHpj9R3J7be+Jjw0QOYtFojpZQKv5/hOtC/th4apF9BbFURggAS5JWXNNTDKCwDGdNxJjeBzHXFHUiMLvkljOK61DqRZ1atUzqBnkVt2vYjCrMCetMubU93p9Ef+X1ZDSNPfvvVVelVb4ajk8rxI6wOmxHLBA2/FarJIgNQK9+wtnBq1YhlqQQDEnfYHb5i+K6jRBxLIQQ5m6KeYBibASmUlZs43nKUQyxBgAgEkCYB5HmDyIGCRFrnUVSZj2REt3QlhUq5c067eVVAKs14BUiHsLcmkCzR0xduVjyDqFQsknhGUU7TRd8j8Rlvw9dpLLpLm2oj4agsPVYPECL2GAPaDYGyaEbmtt4140vPeO+FK+TdTJqLMipSBkEdQLq0XEbxvhR8Tm6DVBJAGYnROXC/Eavlv/UAiqoCshUjzJ2ZQeR59PpijMO+Q0BXjtSFJPG1tuNoFkqFRyXVhYxDMZP0Gw2w46aDCjqg3y59/esrK+Y5r8Ew8HGbAlFE3ux/sHrvi7XsebaDXPZMRYedutgeP6VuX4LmTU15j1KbsQwJMbCOntgziCOyFeHCHrM0rgfP7hFqclv7+nbCWpctk0Alfxm4XNe9NZjrf+QGHmDsrzHSRAlHh9yhdLOEAG8Tv1jFqCRDyBaL5DjjQRboBp3nl7djihBGybixRo2hnGVFVSIJcSTtMG7D3kAwOkc8FhdkdmVmyguynikw5H/GUxOk6h0MfD94w9NM2OMvdsE3hWPkeIm7nRG0UIV72PvG/2xhdGdIyzSlj9QbI7u5bHTHRUEEIlj0IoHv7/FRKKz6wIJFyOfSf76Y3tl5u9KWLjXEK9BiyhhTIADQCsgQZkGCDblOEJz20eJkT207dCDxhmMsSZ3J/uAMAItNsYGCmhFuFZSrU9SqxHU2EdRPxYilV8rWhOOSrhECADSAYA+Kd57GbziclGxus0zF/xLdR4pa5+ouO2CFxUNk01U6eRFrfPDeZGy2snHcsadOVMHfYHbscdmVgxLGbz1SmdLVmmAfRQdgJ7rjMhxuJnbmihsXXxAJt+GhjNPfR8E1+F6wzFHSXLstwwBUlST+U3kGRHtgTJTI9we3KQdRdrZwzuribRse6/CMZelWpuND6gepkfXBS0jUI7nxPYc4oo2BJ1EAE7xjtTqUgSAMo2WlXjFwUIi1kzlZlYuGJhYVJgEk3J5SbAE7X6nEWSaCs2MUsj5wVaZqU51RAgeoFJOkqecyI/wBsSGkvyldberLm66WqeGcR/EUwxADqzU2H+nZh/lIhh2YYKAWOylLWJo8zffNaTluY09YIkHv2PcY5zA7VWindH2Tt6+/FTouYPoVQCRYkyRzuMLvsJ3Q0bOo5LHma8GSJAEx1wDMmWMsUFYOM02CiBNt7R7HkcWGIbsqHBvBJtVcaraxSQWBf66QSF+t/lgodavhmZC554D6miUAyzVQw1H1aCtSmg1BWMFT5gECN79jbHOIrVOuAcAdAOF+vfzGyu4uG/D1C5NygWZ31D+U4DE8s7RWb0i1joi0e9VVluAvXRWFMi3/uMRNuhv8AtijJMUbII9FjDBjLqK7ja3cK4GtJyXBkbKSSD36EYqxhDi6TdN4fChvaTRk6Wq5+mG2Au1KLK/LoERFIDBw0BKFxKwZhVLlQDqVQdXL1TC99pj264o4Ao0b3Ady848RUqjVGbSfNDQ2mSSDGmAPygbW2wpDOWSubIdCs3Htc91gaj6e/VDcm5J9ZOiNhBJ+XL5jFp8Yxo7GpSMUJJ7Z05LfU4SGQ+WxMkWJAsd4I2I3wOLHPc8NcAmW4Jh+ElbfEfBkpjLrTZUqsGDSfiCwQ3cwZ74bfN1bbdqrYnBtNFgASzxPL+XUCapJupgCRYkgX5kT0wxA6PFwFr+O4+ivBJJhXB7DZGxr0VddiqMxgQpAi9zb+mKYHo7+M9xu728FodI9K/wA1rGhtUbPj7tVcKCuYVjYbsIH0541HWFkuaAi1EVZ0KhYjly952IxlzPazV6UZHMXaC18vBKxafKAPP4MLnGQjj6K/8XEE/tEaHBa/MhBHWT9sAfj4x8Iv0RmYGX/I16qxeBuuzifYj+ZwP/khxb6q3/HkbOXU4JVknUt/fFv+Sb/1XfwHb5kw0QOmNpFCweI1/wAI+zH7Y4KUB4bxfKrTCVqLs4JOpS1wTbZTtjEwU88UeWOMuFnUf6T2Lw8Er7kcAa4odQ4r5NZalFp33VjqBvBCzztiYHPdNI4xmzwsaedJmhFG0ZtAOW498V6BwPj9DMEhVZKoHqUq3Pncc8NG26OFHkiAF8edjrZtf27/AJIuzYi1UNtZmzJJgW6k/t3OK5iUYRACyrxRZdLHS/bafueWCNBaQUFzmvBbshtfJplFqOkojsG07nWYFtpJhefLfBJDmNrsFCP/ABt1+lfhU0eONcwCwguNje09/tgbnOAvdOnBNutgdkR4Xm/NBaIxaCTOLSGOgERAVzCC46+ofQAj6if+4Y6ULoXW0Hlp9x77lgqJJ/fCexTwOipfhFN9+s+xGxHcYsIxurHEPApVV8nUUEMnmIL8uXOCbH2x2VzdldkrCdDlK00qQpIHdlRd9NoE8yTcti1GrJQJZgSe7ifdUslCuHANLTItOkE2+8kXxUODtldkjJBd2PFZs5Tr/F5hPO22CGPS7TUToNsqJ5RX0jW2o4EO9KSZb7IpFaGZ0gYM19JR8eZfecFLuN2gk9NKgAe1iY7nBMyGISdELbivnJUWmStZGAdVgspglSOTBuUi+0A2Fw2ngOQs4MbnM1q0LpitmQr+VoriUqrdQYurKzC4IO1425YTxeGLnClTL1rA8aHbXT3+0O41wnUfVK17ACbED5fcYQc0xnK5Kzwai9+HJDcoppVFWoZCsDAPQyDytO45i3PF4nBrgeCBGcj6ci/8Qcr59GhWoxoTUpYH/lliukjoJBHLkO2NJ9FtrQAB0K82z+Tq1Kil5LLCqbgD277X/pikdMHZVWwhooJnyPCK9Q6TpKxMkkG1ptvecdL0k9oy3rzSroT1hyhTzfAKlIa1IYDcraPcfzFvbDeE6TZL2H6H0Kq+E1YQji/FWTyzMXKkTEgwf5R88GxrAWhWwppxTv4Orh6Tm9grDoBOkgfUH5YxJYwWnmE+4cUcZxGM4qirdYEnAyFK+puNpxZrCosKdCJx7FJLD4hIK6RuykBZuSRtgTp42GnOAKII3FuatEn1eH1A6sGSIUKdZU+o3ABEEmCd+nSMYUJLBltb+H6UwrYcroyTuRQIPI67V4fUqtOB1GW/lkawdIBgBpa7TP8AljlOLWLNIzenoS7rDGQ6hrYJ9R60jnhAVKOZip6hUTSXGwg+mSb7iO2oYJC7ta8VfEY/D4rDgM7LgdGn1qtP9J4zGGXJBmqF52mSp09ZwF1kUE5E4A2VmpcU8qPNcyfSJ7CccxxG6vJC1/whZeM8Ypu1FS4jXqIBE/CQDHucHY7MUXD4dzA6hrWnmrOGcHjS0QugoKlQt5jq0TKAAS0CD9sXvghSztGhNuHLYfPu4plyeX0DaJ5dMFjZlCxMTN1jvBZOP8Up5enreSb6FUSxI3jsOZNvckAkLc2iHEXB2n6S4njTLtIYMCACSgLL1iCA084jphZ0BWkHVV8ef60Us341y9NdQLsDsAu9pm7DleeWJED1cUTX5/C7V8YU1plijgwYUlYJAkKGJ3PK18cYHhVDmuvLr9ffzWN80mbX1PcgFWv6PZZjscZUrnZu0sWWTrra7Tu5IdkMycs7Bt9zEHV0OKhxGoQ8PiX4ZxHn3psyPGEdAzU5npv84w0zEA6UteHEsmoNJBPDf1WurmJM6dPbEudZTjWVpdqC1zMffpiQbVsgWxKasvpqSelv/v74M0AjQoDnOaaLdEL41lRQV68BXYBG0Awxdhc6pB03NgJk4K9zngB3BdgcPF11MG+/gENynF2/LrgahrkkStyrSbTtIiD9MVqwtGSBnce7/X7RLMk1GpCoBJaO8Ejny54ysZIc8YO5PokJoY8pobJUzuWSnmKoJOjW2kyJ9JIgk745+9Beac1oeUZ4fXLUSqGVqVRTgiwB9TW6+kgHkWB5YA/FzMLgDoBt3nZa+EY18bSeZ8gtv/CabK1VUJbzIUKC3pUD1acN4WR0rSd9fpp9bVpWhpVeWq1mClKDEFSROkA8wTPUYo/DPc8ngliHWtC8OzLSYpKDFrz3BIiPocXGD712UpF/iF4Y8ql+IdlVg6qiKT6i59S35ADV8sabZHFga7WuKo2PKSUe/hfki2XrMdz5ahjJ3aSI7QPtgJbmDgi8E30uB3lqrHsJX+d/ngDcKwb6qA1THAaf6qkXtrMX5e2CdRHyXZQp0+CUVEBBi+UBTSSG4+yvIAgXjcc/bVy6YYMzrsLAOKIcreLZ5HFMMuosAWOrT5ZA3AgmZsB98K4mESPEjTrS1IukGxxZHC7QWt4gCsRUovGqQNI3X4X9KyJ3vMYEcFKR2SCmIJsOW3VKtvFgBH/pqhi2uQCoPxH4Qf22F+eJb0fMdyB3ImfDjQNtX53jvl0w5UKhkaqzOCwsRpQSxJvMxO98KM/sfkZbnf8ArVDxO31TAw7Iz1h0Hf8AYbq3gf8AFFKkpVpVGVf/AHVUR7MpafvJ6Y1erc1oEhGY8Nz9FIlabc0Ghvy/SLUfFylvXT0ofzBtRX3WP2n2OGH9HvDbBs8klF0xG5+Vwoc/ytVLj2WZoNQQdng6T/3EQPrGFf4soGYtK0Rj4C7I14v3x2WPhWSyOUfzwaCtLQy/EwckwYJGkTvEWBtGCNzuFVspmkhaBVAnw/2bTxSowZN25np2HQYO1oas6SUu0Gg5LzLMeLeI5itX/CIFpUXKxpQloNhLXZouQIiQL4kvY2sy0IMJEWjPdkDXhrr9EL4VmszxCo5dlarAlTK+lTBCi4BBNxA3BneCWG/lRNC2Ghw5rudzlGnTowv+OalUkEQwHwgatisBfUCRYxJxDmlxpVexxIbwr39UW8IZamGbzQoZwSjH4Qou9MTZQPi7if04h7Tooktw7PD2D7+675QC1SpIFIeZlg4gMqsNZa8kqhIVTfSZgkHTLtl0hFWN9M1fbx496XeJeJqa1JpUadF1GmoU0imxn1M0C52AgKReSdsClwzJRTvNW/hNmGYn/wDR38PzqjPBmTPU/MkoynQSLq0aWBvvY9sY2IjMD8u43WXicK1j8ua+R5qZzD0WhlZbmN4fvfABe4SwlMLwSNj5p8ZhUQOuzCR88aLgCLC9HE8HZYtJkjkQR7f3GBBN2KWVKVRJ0DU3IWv89sQ1pB0RXvY5vaWDOeKsvmlOW8wCtq0imbMHRrDSd7iLfXDH9g3CXgdFHLma4eHFbvJCsorkM5gClTJCA7kvtqnuItscCxGLbE2z5IrpdP69BzO/y5LTksyKtdBMlXGqOoBYD6RjFEhmxDXu768NUnIewaS9mPDjM9SpWc6S7vpSLaiSLn32Awd+MjDiBvax/wDjnkklGeGUkFOno9IJfSpO5MAHubffCUjy7Me8eg09VqRRiNobyCO5ekBTQAuLFpUxuT8j9MaWBkZDEAbuuR+aFMC9xV1LNqsJBEC0/wBeeH2TtfsgmMhQzHFESNR3YKLE7+wNuc4K02aVSKSh4n8OPxGsjrmqOhVmnTJI0qd3Nrlj22A74LXBUTXwXIJlaC5dWDOCGdgIkyP2FgOgxGgFKe9Ei8dcUUqqo7yIA08+uOBHFcVeGnEFcvFmZmJVWAZTyi1gAsdL4JS8sOZC6maWVDliQ2gbkuQJLCRcTAgY4NKMYs2vJbshxPLspLsAx3WNuW3LDLHZBQWlFEGtq1op1KdRv8NWqgXVUWS5BPqM2VQRALEAmf04zOkZppv6IdP+x+33NeC2MBhmt/tfryH3/FpV4nwjNZjNJ+MpvQVjC6tMAb6FIJBY9eZ9owwHw4DCHqhZHdueZ7h6BWdDNPKDJt4g13acfFbeOeTQQogCrTKk+8gx1LEX+eMvo98ss7ZZNST6Dj4IuLa0QPjZpp6ob+NOk+pWU7FSCT8h+5x6+SZjG24rzLMPncMrTfp5rBQ4u3l6hqgoTpgHb0zM9Rtjus7Fohw7XHhdrbwvOrWpmihDs6sqi8mQR6gdgNydowOfFRxROe86AKn8J8k7cgokj/a9Tq8Rq1sufKqNTzYDREFWdLlND6lCspBU/EJWSbzm4fENlY142K13RCOTK/UA+i3+HMkNCoxBe71GUKA7sZcjSANztbuMVIzPKec/JGCw2OCQOPZ9Mlxas9GDAkpe7NShlsDB1FW6TvhtjezSlzw+FufmhuUC1kL1W0KFFNZuVKbQPzPPqtMyOWJ7Qel+06Qmt/um/wAOcE/G0v8AEOjQYFNblKiwQ79eRCbQbzNpc4gqzniI6a3x7uQV68HqZxKtH4PK1LVcX0uqn0IeZM3PJWg3MCCVQgQ9rexoOYPP3ug/8LvDiFFzVQA650FrhRtYfqMG/IR1OF5n5jl4LRllbkAZy9EyZ/wqiVQaDinSg1HCgnQZFwgsS14HKD0jC8mGD3ZiVh4hge8P2K5VyK1r0itdVRj/AImkEHohjSTY2tECTfAn4IV/WfNDcwHcWhPh/jbUhGktSa4UTN/0k7nthZs/VaO2UYSeRnZAsdyN1uN5YCXqGn/8isvymI++Cslhl+By32ZzQAVWW41Sck0W80KQDoDGJ7xEx3wObERwEZ3UiOFaO0KG8UTKI7VqmgEt5qB0cVQylSwQEQ1wDPInnhiPFRSNtjgfmrxZpaY1tn5efPRAvD/EszVzDZirR10TUMVKYYmj0UgH1qAQCdNr3tGM7GugPZDqeRseP2HmgTwPhlLXOuuWw7vH5VacvD6L5yspBBd2JUgzppAX+eFMI3+xmbSgfraDKeyaQXiGbqFvKVm2BMsT7csEbC12p+iTZLK46I1w9AtKhqg+Wsz0hNZM8rCPmcKjRzgO/wCt/ZPcB8vwreN56rSZUpmwRBGlTeN7ifvjWkiqhyFJYOtBa2azDsNuk7fYYiNuQUFzjaz5vw1mMx8VVgO1sGa112hlFOD+F3pGWr1W/wBTTP8A5TOD2/iVWgmahRCSdRJPNiT9JNvYYtfeoVVXjFNTGosQYIUT99vvgT52N0JVC8BZqnEnbb0DtBb2J2HywrJjCdGKLtQq58L8bx7sf64B18h4rrA3XmzOAAAbzHKb3Nhy7nG6vMEE6qyjmgz6FKswGoECTy2MwItOOINI3VPbHfNfZ9wFR2prU0m+0iTGlRzJMWA/lizCBqSjYOy4Dj3I/wCAqvl1KlGoNLVYdATJ9A06ex06SQCbzhKGVspdk1F3dcz7pewEZjjbm35d1AeleqcuJ5Jc1RbLFQWZZE28sqZVydwQ0RFzB6EhxozCknI7I615T/ETwnmaaoUb8Sup/M8pHYq9z6oBAAuN7bQLYtgcMyAnXU0PADggTTmT3xWvLcCCZfy6K+bWFIwqDUS2k3gbDVzOMGN82Kxl5Tlza9wv8LUdkhg3F160lbw9R/wLi9NmEEfpIeCD77Y9bK3NA9o5H6LzOfJimcszT60jvgnwMGztVy5WlRcBQjEEl11aSwuAFblvIvvjKZiBiMM0OG+99x9lbxgEUrqOx08vta9ObgiUKutBqDqIV/VpZD8QY3uG5z8I2xaKFkQpgril5XF4zHhohvFPFNBdXmj/ABRuiOy1GIBOlkUhjb9Vo7YYGbekuN6CU/E/Gvxa0qS01pUVcGQFJWQVEADSq3vva/K5chaL4piOMDVfVeBJl9NaPSDpqMxmJPpeTsJ9JjqOmOZIXXaI15f2fJG6SVwHrUtVKiVC1TcO6g/GgN0CgmWsSpMbA4nQ6KzaAyuonh3Hv/HNaKXEHyuo5an5hFImpTE6VQA6ajEXGkzA3YFwJ3EEBVaOsaesOl6Hv5Dx9NEP/hhkKyUVCgHLuJINQA6gBLIvSZBNvthFofIbdslMLi5CLdtw8/fzTzVKQyFoJN9BKgAfCoIvAH1JY2mAc0uLi42Uv5nggA1UiHB9OmpfexIYXaBJ0tqB/cMo7By796vFGHuAOyp4dlHyqSdDj84WnpYD/K2pixHRiZ6jHnsd0cJm21xzd508uHyWpHA1oys/CW/4vP5dChWQAg1ACORBViDbtgH/AMfGeR8Tt6+4XDFuwxEjQDR494Ku/h9xKhToualREPmTpYjVdEvG/wD9Yp0tBK+QZGk6fcpvFNfJiHZWnWjQF7tag3jrj9OtnVpowZVoiCNpLMWHvGn6Yd6Lwb4sKXPFEu9NK+6b6HlEWJdC9pDiBV6bcKPP7J88KZeouWoqikJ5YYttqLXMc9yTMdMKS9Gz4iV0m1mhfIaLJc8OOZx1OvnqieZyZY6tJRwLVE+NfmR6h2Mg9DgkfReJw5zRPuv8SKB9VQtYeKXfDuX8ypVDEFw5U/5tJIJE30yMPQ09oI4i/PVIM7JIPBGCwukTYAd7KpHsQYPacZbyWy5R/wBq+i0Wjs2ifEKBd2IUHuceg+KikNtENq11WB5ckcxzOLXHdVS6nUia5gFQYI94+2CFzR8KrRO6klaQY5b9sTkdVqMwtB+NcXNFCQJMWiP54CTSk6BLvC82zDU5bUbnUFBPeBtjKnNvtKZtVLOcaZWKpIA3IFyY3APIT9sMYRsQdml1HL8pefEOaaHmp5DMvVJhntPq0gi/K8H5npz3wfGHD2OqG2nd48/NczrHONWB36/YJYy9DVAqET+dQBvN4PtbDhdnbbEjTYZO0NPFastl1Wyiw5ACe5GLZ3AHOdFz5euIaAr0yrVSUVvLKmfgLGQZUySoEFeRPLkcCdKwtObY9/BamAwcbT1hfRGte9/klXOZ+rmc2hpSjggU4Pw/556H4p/TGG8LFFgsIS82Bq7v5D6Ad60MRJJNiARodK7u/wC/hovTH4g6UqpqO2oJIqrAYaAx9QsCDM9R3m2NhelhI7I8USdK+idxeE/zZy1/P6TrwTi1PylEqFVRpK7FY9JHYjG4HcCsil9nc8tRlQM1MtJR+RiBcfmFx0N9xOOzKKpeHDJ1aa5xakeaa9cGLAs0KSB0Lbdow7nDYXP4AE+QWbMOsxTGeA9UweEEqo7mCC9RKVUqzTU00wUI5UyZCFh1JkWjBwbgaANto0OWq9BiJnMcWEamjdr1A+H1dN/Kcj4qKoGU/wDyOrMx7nfpjUSNryP+IHgivkga4qGvQLetiPWhY7v+qT+YRc7DD8MrX9kivooDQUvZPiDIgUwyRFx6gI2EkBrWviXw38KuzEU7tI9wviFGoCK9QsRKqa9vTFoB9IMHSSN4PXC/VuaNkwZwR2CAmnhnjECl5SPT1Lbz6jLpZJIBVSZd7EGYEjVcGMDyaqzmMHad5Dn48lRwzxhlMpl62WVhUZg2g0tJLaxpiowsCtoP6YAHpjFupc4oOIlzU4+Xv3aWeCccq0qfkh2UgSNIBB5SuoHT3HX3nGdiYpMMaB04LI6x8TeydESo8bqn0s4exALAagRaNUX5b4X6+SlMeKeNHapp4EmYretQvlKCq6zoBbYkEB2aLjoJtzxeHrpQS+gOC1MNiMutXaO5qoEy1RXGl0UsRIvGxVtiCbTy5gYMWBsdFNxz5ps3BK+UpZbNUgM1p8umVY0gwN7so12GlQQsruQbgC+V0dg29a/EG9SaG2h4njqdlWXFgnsEc70KbOEcLyTICMpRXVeCiEkciZBM+98bYa0CgEB88rzbnEnvJX2a8P5SmHqUqFFKhUgwqgVF3NNxEFT7W3GLaAaKjnvebcST3qihxVgCq+rTABJ9RVlDLPeGAnnE4Wle5p0Ccw8LXtslDeM8f8hDVrutNF73PYDmTtgLTI9yc6uKNtrzbwZ4sdtalfTWqkKZAKFmkeo/lOrTc2NxzwrjcKc1Rmj5e+5XbD1uG/lNbVEg9/8A7Dzo+fNejcMpmEVviHlXvMllFTsZ0EfM4yWlnWixZzD7D7IButNqRuo5lvSdz0vff4v5YfMeILiWmhw3/P2S4La19+ijRpjSJF74diBDAHbobzZ0Ua+TRxcEdpwQgKtlV5fJKvX5knE5jta6ggnifh5qIQCveRP0uL98DdquIsJN4TmDRPl1AqgGBEKDPQRJP174RxEd6hKOblKZM0gekdMH98KDsnVQ4W3RAkFUAhBzmQGB/wDIgz7Y0W4iJuv4pNwdJMijDWwC/t9bv5ITRqRCmoSZ0qlpPcmJjGltovMuGYXSL5KmquAx6G3QmJnrikl9Wa5LoWgPGZEfEPE0FAqjeqp6LWKrHrbt6ZAPUrjPwmFe6UZxQGvv5r0eDa3ESZWnx8EpZPMlaorUwuoArfYr+meXY8r9SDsYzCieIxuJHH5/denOHDyHNqwK+XJXeLfEKvQFJNSs59YYQQFgxOxkxcE2BxldE9FPixBfLXZ27yePy9DSy+kZXNZ1dEX9B6G0Y/hbxbRSda5iiJWmxmxIll9pII7yOgxrYiWJk2QmjV++9ZbYnlmYDS6RXj3io0OGqSy/iVZNCtzMxUOifhKFj0GoDcDFMJKycWD+lM0bo3UUtV807eW9Qgu1RKlQgQLMKjW5CRGHcZH/APUewf8AU/RY+FlvGtkP/YfWgm7h2eo09TglqoZtgxAgaV0gDTq0WJYyCSLY89gZIYYG2aPfv/rktzGvuYkoxwHxY1Sp5Tys3BMH9ufb33g40YMS2W8vBLN1Fod4i8VJRYUc4SUqLVp1QASAFIAaACRqDEg9h7hyKN77LeCmrXh+Zrs7EU9R3I0gzA5kDYRftjUe8MHaRGsDRqrcnksw/wAAc97x9TYfM4Xkx0EY7Tx9fooc6PivuMcIq0CpqFTqXUCpkbkET1FpiR6hfHYXGx4m8nDmrMe06BPngn+HIYLWzjtTDAFaanSYOxdt1J6C45nlhefH07KzzTHUF7bIvuV/jrw5Tyuay/4YstMo7NLM5kGBGokktMRtaeWFJ5w6ItcbJqvuszFhjWURRP2pDZIBbSxIYzrGm0WloAv9cZZIsBIRw5nWdk6Zyhm6TUstTK+WtNTqWbhCAUCknTyk8598adUKWoBWiK1eLJ5fk5mlrZYOg+okHYgC5na1t+mKvka0U/1U6bJL8dZ7LsFWjQ8llEMNGiZA0wAbECfVHblhZ743UW+arhoXTYuNkLdQbPAUKOvcocC8cVKQiqjNqQBHATUADBm8Emwne3OcGzujbcg32rit44CDFSuZgjq004O/x8DWvqsXGPHWZYBFpKFNmqyxZQbSATAMc789rYgThzTWh4Ip6EfDKwv7TP8AKtK+9d/K9kEfPO1QsajMSFltRJ9IgCZ2gCBhVxcRbt16TDsgjcY4QMuh01o7G9+71VT1FqyCVeNwSGxXts11CPeHnaWdlw4jQqrN11pUydNhYKLb8u2Jja6R9WhYyeLCYYuLeyNMo034eC9G8M8XaplaDamDsqGRcyrXPqGkk353n54XeyKJ5ujRJGnfe/pyXizMws762CeMrVDiZE8xIJHvFp9sNxkFopJ2rji6lVnEFSs7V4mTiuZTSpFPzBIIINxcYkscN1UOBQHxB4VFUSgUNaWi9u4IwNzSoc20Bp1quWhKysAZ9SgdR6QFnYEn5HrhWWDNslywhXUOIIlMOpY6oOkkSs6onvYg+2F3REuooey7+BKMToQggCwO0yZ5nYX9+uNfC4+PNUnHySDsMW67jkupl1ca4ceqIBHqVfSGEyy33kfWZwrjuky2YtjAqtze/wBNtk9guio8SM73ZdTppt9fmUv+KMkyDaW9XqBJlG08z+krccpnnjY6NnZPHm2I3Ca6NeMHOY3nR2l94Ky8Powo9sHkdZXs4hTLK1jgVTMq5phSEOkhjuYBgSIkAjeN8KyY2OFwa61mY3GxNf1ThfNRyuRzWXXSErIokwvqA6m2oDAJf4GIdmeQT33aDHPhAKBrzQfiLNmNBdncASuq1mg2AA3gb4ew2FhgB6sVe6mfDNnZbQbo1d78EWrMajpYhSVQqQJYVGVSBeAYsCeuGJZiQRHvXFYUXQL4IHy4ggVR0N7Jhr5/Lg6CroovquIHU9ADvI748kcPKCdNUKgdQFr8L5U5gvVoIRSGoU6jzqqMCBYHZI1Azf1cjIGlhonR6uTkeGysonf08Uz5zw3RzqOc3S0vuXGpWWFC/GQNQhZgjT2tOH45XNNjRc6MNAFgnuQ7wX4RyuVU1aYdnqJpJqlSVH5kACgQSL9YGKS4l8wGZc9tOIQjjvgUITVytjM6TGlR0HpP9nCj2hwooD4gdkArZqnVUUc3TeZAB9UqTaZgQL3G0b4XiZLDJmiNfhViY7OAeYXp9VZeIttg8ll622mmWlXx1w2oMwrkAUSqhH/Ium5Rv0k3Mmx9xjp2Fvaqx3Lz+LgfNJnJsAeSD5whFTXoYKwZR8SmCCVNrgxB7YQhfUuZoQmAsABWxOMEuatOqaa6YKhkIQW3LSVJgmS0fCOw34A17c1/TTxVXzEkhprlpdrjVI9T1ZElWqanGt5sCpVjsN5O3OceXmM3WFrgc3yOnjYWscPAIc73kHbXTzBs+iSPFvEl80LI1CAQBG41THKQV6Heca+Hhd1dlMdETRRBz7GZ2ny/axPm9NIvvA2xwYXPDSV66TFNgw7p2gE158BaHcP4w7sVKgncR/vhh+FAFtWNg+nZZHFsgHy/a3vXLqyQykrpBM23gYG8vzNLjdJrDxwCOWOBmQyXZ1qz8/QIdwXJNTqamgWIid5wTESteyglOh8BLh8Rnk00I8f0jtairqVYSDywk1xabC9PNDHNGY5BYKYPC2Y0ItJVb0lgSLxb0n/xHzM77YXxLc7sxrX2V886QwxwmJfENtx4H3XyTXlc3VWop8lVA/VUVSf+9f8A+pBxaB9aafRJhxvZNS59SASCpPJtx2tb6YdsJoL78SJ5EY4FvFTRUzRpsJ0jEU1dqvo6D6Y4rlJH7HHArqVdekG5D5446rkPTw1lgZFJZ+cXM7T/AHJ64rlCrkbySzkuI+ZaCVP5v3iB3F9sKyYUAWCr4jAHDM/ukFnYUdfwsnHs2MqheVOoFRTEjzCb+oyZAAM9sWZIJnAOZ8OvgsyHCvLsrHVe/gifAPDTVaYrZlmevVAYEW8lTcKg2W0SIjkZuS7HcVZNFtOw8JjyOFj1UON+FxQAZpGowBSKgsf/AI3BURzIP74bkxEbG5pNPBCw78cw5IJMwHBw2+ahw1DTQCil6rBgpILXAGpoO5jVO1+WMrEluIm7OwFJIdZmOc24kklbq/CsyVfUyQQQQN9JF7mwPyxzMIwOBNq5jdWhSP8A8NqVCrU1dqZAKuadQAqRY2Qg26EfLG9njA+ILQi6UxIADoSSOR0TVwTwu5OsCXA9LVPSinqEEsT7/KMCEzB8OpS+NlxeL7MoyM5DUnxQnxhlc0dGVKBQxAeoIuLEX5TdulovcDOe7I4udujwYcGgNkw+EvFVKnSWiKbMtH0K1PSQQvWWF+4md8QzFgUJBRTUmELrMZFIrxHxA+Y006QC6j8BuzAbs5FlpjmATqMCbwZM5lFM2QP47cPq/U8FsyWdpAaARFMQXcxqI3idzzOD5NEkXa6qnivGAiSkMemKNomlKX+M5epmqLRSXXAKk2kqQYmCYMR7HFjEDoubJlcDyVvhPxSlYCjXPl109MtbVFoPRxseu43jA9zlduPVPh2mZuoPonHieZRctVNaAoXc9fyxPPVEd8Gzdg50oWHrBkXlfFsytJdVOKlBt0Uj0N06hDyHLYSCAMrIJDY0d79VGNwRYczdlmoVqdQBixWRsxNoO4AMiDzPbriS6SM1uscxgEVoUZyyoN3BVZsQoC6jJJJ/mefzwJ+Ic6wG0XVxPDkPwtubpV88ZjLRrWuuw8b3Xmvijhj1KxrqVKVFR5BssqAVna0bk398b8cfVRNG+iWhhzuoEDxX3CMq7ehRqZrBRfe1+g6naMKubneA1ephkGFw7nSUdNBd2eVL0fg3DKNKgFWkoQgMSQDrkTqNt+2w2GMSeWR0lk6/ReQLiSSQrjwXLNfyKX/gP5Yr/Jm/7HzVhI8bE+aTPE/h56R10zKcj0/yv/JufO++rhcQybsnf3qPwtqDpJ0oAcaeOPA+PekjOtUap6pkQB2j9saTA1raCSxb55prdvw7k+eGqpLH1G1JmYjnoEye02+eEGwNlLg4ab+C2+mWxyYeJztXDS+emvrSasrXBZRTqaRtq0k3mJlx6gexiOs4zcOyQG36H3wH3XlZjEJMsRPzHFN6ZlSBOnVF4Fp7dsPlybAK+84dPtiuZTSqq8SYTpRj7Yu12uuygjTRUrXq1Eazo5FiBt2v++DgxjUIVPOi35A1Qqq8T1mT9cK4zF9XHmpEjZqt+XBO8c4jCWAxj53FruCLIwN2WlKeNMIK8rqaFuASRMEkzffnacZfWSO4rPdqKJJ8TaAeIazf8z0nQphWBPe0ERsBz5YZw7Wnsa6ncJjC4gwusAG+ac/CniDNJlxq8shQFGtTqAvAkMAYA5j64scaWWGi60W+cK2SsxIvVQzmbNV/MquSIu5BII5KgHLrHLuZCznPkdmfqeA5JbEYuKGMxQcdyjfA+JUqdNzrElpYQRBjoWNouNsPwkBlLMiGiGca8Z0kDDeQQY74vm5IqTPC/jOrlUFGBWpLOkNZonkRt7X52xZx7tE3C8O0vVOOQ/iBRYgCmyt01CPqRP2wIyNZrRTPVl+lhDPEvGcy9UsUpNSqKE0zIhZMSdz6mMwOe2KF/XHMDVbKHNbh2gEWDugvCW8lNCQAWJndrm1zafkcWMbZH5nlBGLMbcsYoJy4HXyyqdVYKxHqJsxjaTziTHTDbWMAobJKSRzjZ1KGcWqFmY0aqVAvOQD7Sd47YC+I8DouDksZ6jmqtpMYG3RSVZlspxACFqtHcz9yJwXriq5FkreG82WLmWYxqJ5x/e+Ic8OHaCvGXRm2o1wnK52y1KT1EAiCynTaPTqIj5AYXkYXbH5G1oxYuMfEKPMAJi4F4Yp0xqqLDMSSpaQskkCJiQI6xggbtfJJyylxNE0SsHibgmVo0WdVhlBKwxBJ5X3/ANtsWAS3VtS74V4OlasqVXFRFRnFMGxIKgCx7kkC9rnFWyans0tGLDRsGYar0Kj4Y1sCoFOP0AAR/piPtg0Usw22UTCE8Ne5C+OZRlVko1lJ56VUaiSAKYYTJaYkRE774s/FOvJpfcguwtxl+o5Wh/l59f8A2QVGwXtykyPtjNODas/qnc1PNZ06QlWjUU7m08xe1jztvbvgX8V7ToVBjdsqqHERp0ChUMgyAJH35H+xjv4z7u1wjdySxU4KKjU08upTZm0DWFIY8oYkQSORsDIFoxuMfE5ozE2tKHEzgZQAfH2E7+GPDaUyEYcxrEyXjYMwiFBvpW089wQunb8DBojvjkd/ZK6yNuQV/iLKfhahUKWBIKkAE+omCQd5MqQCDMEfFZKeGnivf7CSliMjOtbvx/Kv4FxIuPXltJ/UBY94Nxgg21Q2F1ao4XB/L9sSrodmeIrPoYmLNAkDue02MfW2Ayy5dt0Jz62VuQq1HcErAFpgx8Ikj3JI+Qxn4npPq2ktq+SJEHPcCRoiGYBZWVWAYiAf0nr8rn5YSi6WJic2dubl3+P5TD4Tu3Ra6LrTWXYAAAamMT9ef9caPRL2PY6QRhg2uzr58kKXSgSrMtm1qCUMiYmCP3F8aodeoQgQUjJw1Z9Rne04xgXcAlA0A6odxHgw7abyN5ntH99MFbMQqOaoZXL0qQACz0BJa/KATY+2IL5HmrVjK8iiT5otX4M73rGOgTcjo0jl0uMOMw+UaorIb+JD63DGgLqJi0neOQ+WChMhtBC814fXmGPti7avVcUUyPhTJNSJdtL8oLH5EHf6YOWMrdUs8li//wAwjSVDHSJME2HWOWA5CRsjid44qynwK1tXzJIHy2wMADYKXyveKcbVtPw6ScWpDW+j4ZkkGJEEjnB2PtjqUWERy/ANFvTPQkTiwCmwteX4aQfUoA6yMTS5TrZCp+TSBPzI+YtizQBuqlXZVNzUXSOQFz9TglMVe0s2dz6oN4OAurgrhKXEPEjidIOKrkmcb4lVrEhiflizatVKKeHc/TAEUXSoPzKLTt6SDqH93OF5Y35ra5acGKiDac2vonGlmc1WtDhT/wBWpCkf6VLE/MD3xOSV3xP07vYXHEwN1Yyyi2UyFOmQz1NTjYiwX/St/qSTvtMYuyNjNkrNiHy77ckWHE6e0jBMyBS+qZqmRJj5xjhrsuOiF8Q4zRpTsD8sQ7s7rgbSP4i8ULVGlbQysrc1KmxHfFASdkRjw1wJTNwPxPQqkMxKVYGpArET+pSoIKncffEOyg5rWj2nNy1a7xHjyZt2UShpqVTUBJJuWsYEEAgdu8YFNMHlpHD1V4sOWNcDx37k0CnIDREgGPfDBCyEG4zxlaAhiJOwt/MgD5kYoTSq5wCA1c3Us9RpJEooO3cwIHTnPywo9xk04JKWbLqV3w74mqNVahXemiwSjfC0zZRJiIkib9O2dj+jm5etiBJvUcPHmmsDi83ZfXvgieZ8T5TL1ND1CSLnSGYLzhigIB53+cThWLo7EytzZa7jp5WnZcbGDRKGVOMDMVC6r6SfQ35gIAMG4E3t398aTIDCwMcduHDUrIkxOeS2jT1R7K8ddBo06iN2IYAdAAsxboItvhxmK01pGEh2QFsrV1TDTNjb5TG257W+rGGxkMLKA15+71Wc6KQ3Yu/TyP1tb0yY/OxPvsPnH74y5ZDIbTTIg0aqYy6K0vq0f5ADPzJt98XgEZPbV8oG6P0suppjTMRsSGI7SCcaoGmiZZsg+fZUBIDMdoAxIaCr2tmSyVJqYY1B5kSUUEx2tgvUtrdUzlaRwZcDyK1qDcNp05bTJ7DHHRcs4zyg3WEAnVEn2074lobxK7VDm43TfWkkP+TSp5bEkH+eKSvYxpNlDe4gKVOtV1a/MJIDATpnlaw+x5wcZgnke6huhAuJtaOB0XZiUcMYgs43PXVufkY26DD8WGmBJJFn5qzQRqiteqUtUK6u2x9rnBnNc3dGBtZ6NfU0Ly3/ALOJDXEWuJAX2crrG/0xUlWS/nqSHriqlCHyI5QRjlChTylJiBaT0Fx79MEbEXaqpdSuznDmy4BUgg9CP2OOMJXB4XaGczBEhGI5RB/bEGNynMFxuKOfyj54GVZQqZtt9I+WIXLNUqVag0Xg9sS270XHvWXNcEqkSWme+COjduVQOGyyU/CFaoYEe8jFQSNlNI3wjwTmaLqy1EEbBp+kxt2xSRucckzBOYtNwmjI+B8ur+ZUGupuxkgMf9MxHKDNuuLNbQDRsEJ8hc4u4lNSr9MXDeaHa8y8Y8UC17qxA+EBonva4/v5LyMLtAgzXSHJxZCup6q+Y35ZlgOQgdOWAmF4NNGnNZrg5xJKto8ODepmDSJsHYnl0Cz7kC8YG6cjQA+gH1v0tWEN7u+p/Spyo01HWtT8tCTDAawuwAcLsesDF5HEsBjNnlt5WpEAzb0iGXyFh5ZHIj9BjoB9ZGAOl17X7U5Dsi9GuSinSWMEEAiRfa59/fC5AzFMMJLQt2YcgiOh/liArlRqMdI7rP7YkKpK0ZZQygkTGJCsNlr4Hauw5FSe/LnvHbD2CO4V490aemOgw+jKSoALAYsFCkcSoWetipVggHF7DFCpSjnMqjNJHfnii5wB3XeH511MBrBZuAf3F8CdCzNdJfKAdE5cBpBwxbqdiRsSNhbDEJNbojUYr5Knp+AfTBHKwQevk0BJC/vgass9TfHKVCqgIOLUMtqOKX6tntiilSzWWVk1EX68/tiQSFUoLlvVUAYkgG0kn98MxkkaobhSecrmGFKBAjsOnti6qga+q5uSZPzwm/4kduyt8odMUUq6lTBtAxw3XKziK+tFvBZbSec4bicSNUJ4AKb8plkUCFAwVDCnmRDkDb/bCr/iR27LlA4gLivs85CGOmJOy5eO+KHLZgAmRH9T/IYENkHEL7hh00KTLAao4DMAJI6TuPlhWXWQg8AlV9WzDhrM14Bueh26bcu/U45rQW7KUTzlQ+cqzCq4UAWAExy7YCANVJ3Wv8GlSrV1DYrsSOXPSRPzwIyOY0UpLQVrbKqiBUGkTNienWZwMSOJsq9Cl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hUXFxoaGBgYGBsaHhoaHR4aHBwgHR8YHSgiHxolHh8bITIhJSkrLi4uHB8zODMsNygtLisBCgoKDg0OGxAQGywlICQsNCwsLC8vLCw0LCwvLCwsLCw1LCwsLCwsLywsLCwsLCwsLCwsLCwsLCwsLCwsLCwsLP/AABEIAOMA3gMBIgACEQEDEQH/xAAcAAACAgMBAQAAAAAAAAAAAAAFBgMEAAIHAQj/xABMEAACAQIEAwUEBgYGCAUFAAABAhEDIQAEEjEFQVEGImFxgRMykaEHQlKxwdEUI1Ryk/AWYoKSsuEVQ0R0osLS8SUzNVNjFyRkc+L/xAAaAQACAwEBAAAAAAAAAAAAAAACAwEEBQAG/8QAMxEAAQQBAwIEBAUDBQAAAAAAAQACAxEhBBIxQVEFEyJhFHGh8DKBkbHRI0LBBhUzYuH/2gAMAwEAAhEDEQA/AGPsT2TyNTIZR6mUoM7UKZZmpqSSVEkki5weHYnh37Flv4S/ljXsAB/ozJz+z0/8IwbJwBbaHfSC/wBCOHfsWX/hL+WNv6D8OH+xZb+Ev5YNBseM2B8v3U+d7IG/YjIfsOW/hL+WN6XYfh0XyOW/hr+WC4bHpxIjIPK4zAjhBz2K4aP9hy38Jfyx7/Qzhv7Dlv4S/lgxONQMHtS95QodiuG/sOW/hL+WNT2K4d+w5b+Ev5YMeuNpx1Lt5S/W7H8NUScnlgP/ANS/lOKrdm+GAwcjQ/hKPvwxVKoFtz0H48vnijVzAmCjAfvd35WnAuNdUO4qlR7JcNbbJZa2/wCqX8vniU9i+HfsOX/hL+WCOXyyEEqI5WkEczcHyPTbFbMZqtRUlgrqu7idUTaVA6QCR5xiboWUYsoPW7L5AtpTI5Y+Psgeo2HKx3xNluxWQMk5PLk7f+UoX0EbeJwRyqUkHeYOWhrbX2iOUbXwQXNCwVW8gB5ddsCDnlCeeUGHYrh37Flv4S/ljD2M4d+xZf8AhL+WD+nGmnDFG4oF/Qvh37Flv4S/ljX+hnDj/sWW/hL+WD0Y0IxICAvKBjsZw/8AYsv/AA1/LGw7F8PP+xZf+Ev5YKV6pT6hIjeQB67n5YG5jMaxDoPCGMz4GPkbdcC54C7cVoexfD/2LLfwl/LGw7G8OP8AsWX/AIS/liFKDKNahStzYgH0gA6htF+l8F83mxTXqY8beNvlGI3YyisqiOxfDv2LL/wl/LGf0K4d+xZf+Ev5Y2oZ2qzhQdzsYgKNyQokeWrGcKz7ezq13cGkJIAEWCgk3YwL7YHeEYcSon7E8Pg//ZZfY/6pfyxwvtxw+ilAPSpov61VlVAmUYnbxGO3ZrO12HvMmqwVUkidvqx6SccT7YuTklJ/aj8kj75wkSbpAAnxkFjl3PsEs8NyUfs9L/CMMIQYBfR//wCmZP8A3en/AIRg24xZSStiRjQ480YzRGJQFbHGpOKdTPoOZP7oJHyGMXP0+vqQccCENq3qx6DiOo8CYLeC4ovn3H1IH977jji4BSicYzFPI58VDpkao5T8INwYv8emPaiVvtADooJ/EGcRuFWFKtFcU81URT31cchH1vAaTc+GKq0a0yrmekN/zGPu8sX6OVbutUbU4BiBAE7wOvKT8pwO61IpD3Nj7OhU8GLaL7ggE9Y5RiBuLMaTJUSKpQrpgwxIIsOnMxMYZAmKPEsitVCrRO6n7LC4I/HqMQQUxvRQcKyNNaYtJkyxMktJBnp5dDghTRVsBH44WMrxc0kDVdK7g6jYgEjUD6DzBFhOLVLtNSmCy/GPhPOcQHtHKgxnojpOPMD14zTIkT0nuwD033xuvE0PUT5HbfY+IwYe3ug2OVp7T+GBeZr1TsCgHgWPrp+4H1wROYQizrt1A+/bA7NZSq9ztFgpED43J8TiHOsICwhUqNYmQtTU17QRHhc7fH1xYXLOF/WUwwBNg8GOXdgLq6wfLGp4e5sdR5XYED0+F4je2KaVjCqajMbFd2bSZIVRG8DfqYwvdQyuyFvmMyt6dOi8uDEELcbHc7b36eON8wtdl1VKK297S0krFwAbCfCTimlVjVQUV0gSSzCSYEEwbhL7mDJi0yCObzFQqzF00n9WJtJJAYrHT8DOODrGUbT7K/SztMUfarCgrIEASeQ8SdvUHCzkqFGorDM1DSljpWWUcpMkdbR0AkXx7wkNak0HcIxYgAMTFh1Mj44ucQ4QyspaoEQzLBS1+kk2sLSCN8C524YUhx4aFJX4C5XVTqUmXeSD5zqEg+eOK9skjI0rAE1pI8QKgOO1VspSyqVvZMRNAlpY7udKmNgT3uQ2OOGdta+qihm3tnIHhf8AywIADxSsxsqMld97Aj/wzJf7vT/wjDARgH9H5/8ADMl/u9P/AAjB0YspNKhm+IhG0hZPjYfE7+gxSfi1Sf8AVx5mfng0yg41NIHAmyh2oRSzvtFOqi527yAf9U26jGgoUGJLVdJFyHAQx/W1ASvyODmnEVTJozamRS1u8QCbbROw8BjqRNDeoQ+hn6pkCmHvZh3Qw6w1x6TiTMVDI9pl3J5MkN85DD4YJqIxTzmZYHSgPiQPunnO5/kdlS4jsh2YyzsAadHQwMh2bvCPEcuo5gnqcWKHGQpCV+5Vi8XVrxI5wf52jGg4ezxq1de8SQD4gk6j8sXafC6QABRDHNlBPzH/AGwIvooBvkKnU44CYpK1Q8zBt8AT92MTtBT2ZWD/AGbA+NnKtHPbBZVAEAADoMVs5TptAqKrcwCuo/CCcFRRij0WtPi9Mjci0gQTO2xEg79cBuI8X1N7NQSTsi3Y/vQYCjn8DGLlXguXqAFQV8aTNT2MEEJF+XW0HFzh3CqNAEUqarO5AknzJuYuL4E7kY2hC8n2dDH2mZId7EIJ0p+Z2HS2wwarZWnUXS6Kw6EfnicjGFcEGgJZJKD/ANGcqTJpT5s3/V4D4YhzXZLLMIRWpG96bEbiLgyD8OQvg7GPRiCwLgUl1Ozucpk+zrpVWLK4Ksbzv3gSbjlvj3IcWqUXCVqZp1CNj7rjzBg3nvDb5YcUqBhIMggEHqDtHhirxjhdPM0jTqCx2YbqYiRP3bEbyMAY64RX3W+WzCuJXfpaflv5i2NMplFp6tNtTFj5m/wGw8AMKdfhmdo2VFzCDYggNHL3j70ePS9r1B2lrUyBWp1aJLFf1mrSRBjSTY96FgXMm+IElchCWA5CMcHyDMs3QNZmiSY5JPL+sec774p8YqBaiUyhcK4UAGCFQTMsREEiTz+GCmQ7QqVBYSNpQC3oTtbl8MDuI5hTVqulx3V6XA7xvfmBJ+zgsdFAaAhlXOQx7uoqCWNME6QfIXuOcG2L3G+0aVMtTIIL+0XUguGHj1U923jgt2ECHKqVADa3FSBYuGJJt9WCI6A4IHgWXVxUWjTDgkgxYHYmOXngS2+E5gYx10k7tLw9hSmvUivmWBN4WmqQ2kDrcLf7R9eQ9uKCoFCkkaufkcdN7YdoqNevYsy01CoViGJMsw8NgDF4na+Oddu2pmkpQG9Tc7kQfh/lhLP+UUnOLthBXfewH/pmS/3en/hGD2FrsIWPDMmAIH6NTEnrpAEeW5wb9uCLFpP1VEkSAfLFsuA5VTYVYYgD+b/54FdoeNDK0TV0l4KgKIuW2n+rFycTiv3h3SbwSzfgtpwB7SZFsxT9iCBo0DzZQQDfkJ28DhTpfSS1WNNEx0gDuLz8kpZv6Rsy3ulE/qqkj4sMWuznbvOVMxSpMEqK7qrDQVYKSNTAho7oliI5csVK/ZmlUFRaJc1aVizFQjtAlIAkEbT1mcBOH8Fzisr0abUn+0SFMHcXnFIPlByV6V0OjfGWsaAff912SvxpVzFKhYlzBIPumCRPnB6bjFsZn3ZIEq0/vKQDGOZ8Iy2YoV6bvT9s7K2gq6ss/WALf6yJubjyLHD3LWDJtr3/AKzyPHbfxnDvPeAS4fL+F5/UwsioNN457lEUzYJgMP7rfebYjzmdFNSZDERZd4JAnrA3MdMVXNRrKQo694/IR95xo2QaZarIAkyPiTfbADUyE8BVD/1CrZvtNl0tUzSJN9IU6o/tT8Y64E5rtjT0suWRmY/6yoCqeZ+u/XpY3GIOM8MpFaeZzNZ1VV1MpZu9qvoAmYmO6PxJwOocGp5tVqtT9jJMIhhWSbFlFtUWnpGLbZ2geoFXW6N7hYIA7qT6Mqubes7ZwuFanqQSvspZ9RK6Se9EmTf0x0XJ5hWQMHUyORH54TqXZuiinQWRjZW94D95WtpG/I4n4Dk62q7r3ZWrIk67FSIgaYMzzECJBwPm44QSwtALr+ib9XQfjjUOZIjaPnP5fPA4IRz73gAPuONPb1QxLXkC6kcvPA/EADKp4KvcRzfsqT1SrMEUsVQamaOQHM45B2o+kSvUBSm4oDmEJDQQbM5gzse6BHrh54/xGtlprK9U0mYggFSUJAiQ9o6aSN4g74TOInKZ/MKKtKs1aoNBqEogVQGg6UMMb8xe2C89pGCtDT6N7m7wLCWuE9uczlgFp1iYIApvNRSDyAN/QEY7T2N45WzeXFSvl2oPqIhpGofaUPDAcr9LThI4F9HNKlUp1gx1o2sBwrIGG0hQrRN4npPOWBuI16dULpqVHhmYr3kKyAIEiFv9UalMTN5nzAMqHwF91ScyMVM7Sp1EZKmllO4J/wA7Ha+I+GV2qJqqU2pkk91jeORttPQ4uKgGwjCzqBaqbKK55m+zWZy7lsqPbUjdVJAZfDkGE36+t8VaHE6VTuVFKPZZI0sCZEHmCDy5Y6eThO+kHsy2ZVKtED2tMGR9Z1jaZEkEWBPM4WJcowAeVX7M8SpZGjUVw7oXarrQajDRGsTNgAARa3rgP2o+kB6y1KWUpsKZUqapB1Xt3QDafG/hhWynGq1AtTYe9MsxjmZielxHL0wdpGkxU0+6jwFUrYs0WCx0Go9JwZcawU0ANNuGUsUslAA7y7Ry8LBhEjmd8C+27MKKI23tJW1ogi2HPiGSphe6SASQV3CkWLLF+YMf54Te3NUNl6Rtq1wd5sDzN4+HlgIh/UCOV1xldY7GZk/oOUuZFGnA3Pujl084wwtnjsEmR13N7mLeknA3sPlweHZSAB+opkn+yMGmRRaST15f54rOe4OcD3WXbheVQo0qjXLKvgBPywJ7VZrMLWVKTIDUpiWg9yCRqMmCSS0SDthloGDYThT7U5gpn1Le6VRR8/uJbEscRgLS8JYHS/kiXBMiKVMIvmTzZjck+JOCumATEwDNsVcnUAGLNbiaU1LE2HMf5YaPdaMoeXYCV24qxWsdIVaVZHQ2GnTBIO0WBnn3iPN6o5mm7MFZWZfeggx8Puwl/wBIhVqN7OhUqAkDuoSC4JgkgQCIBny6YP8AZijUGo1KXspChU7vIctBIAG28zPrJohVtXHgbqB7WjZrD+RiOrT1AhhIIg8p9RfAjtF2go5X2bOCVdyhZbhGAnvdDvbE3C+0mXrJqDgKGC9485A3jqYwsNPKpiCXbvrCU+I5RKucdjLLT7qB2Z7gkE94nx+Iwdya3GFTM5z2WaqIxjvkX8JHw5/DDPkswCARfBAi1vvjcIm1xSucTo1fZMUWfW4HM+YHLA/gOeakR7UMWOXQtA2YF2AN7EKWuT9XFfjfHKyKdKFt9iNo3v5/LFbhmQz9dFBWnTW2py4OsQQdPs5O1pkRf0Zg4CpviqO5CAnqkNQDAESJg7jw3xIKPXGlFdCqpMwB3o3PM+HliT2k4S7BpZO1pSh2/KJRpo0xUc26hVP4kX8Bhf4JmaatqRRJME9PAYm+lqt3suo5K7fEov4fPA7sgituduf3fliRQ4XpdDCG6Ld3tPWXzg54DZ3iipmlj3IDk6vSpbfSaZBtaVXxODVDh9Nh3lnArj/BqCqzoio4R7ySpBHeBB6wskXsMN6Ki3yy/bXKYaa02ZgjKXFyJkgdYk4srSb7bYVeynEVqVdQptSApWUrBbUwcuBzWS8naR8GQe0qjVTICgsNyCSJWZuLNPdjcDA+U4nCzJIwx21WYMGRJ5TiFqzC5HwwNp8SIrGiCwqBQYeYBAAbrqEw2rV9YCxkEjV4rSGqWjTuSIG3ImAfQmMC6Fw4QOjPRcj+kML+luFhS+lrc7XMHc7z6dcBuDcQKEaVJMQNRsoIO3kZMiLHnhj7dZ9GzVRgutQtNtQkMO4Lg9IiRy8Zwk0wrNaT4XsOluuDbwrwbbKKcqOem4vvHjznwBMfDCb28qg00AEHXfr7ux+P34Ysi8HVU5A6U8Tt6HCt23QBV66r+Z1H7o8sHEbeFWc2mFdv7GZ4DhuTX/4KYJ6d0YJ0iSZi+0dcB+xtAHh+TLCZoU49FG+GOjTUbkD8MUH15hz1WcWvccqUGBteD6YVO0HDPb1AKlUIG0imShJJgmJ1CWDEnyZuWzHnKqouo3nYAXPkOfnsML3ajPNSqUqdOKldwSlMCQGawbxgAjcTPKCcOiZXqPCu6TzRINuPvlWuG9l6irBzWodPZf8A9YXOO8WShWqUZaqBAkqBeO9sLAEgT1wzcO7NV2Wa+bq6zeEhVXynfzgY04pwbMUqZOoZuiBLU6qyYG5EkmYn3SPI4sOaduGkfX6LTi1f9S3PDvbgfrSq9k+FVqbmvV/V90oE5spggvBImwi02Em2GStnUpoz1G0qglmtYDC52b4tQc+wQOoVAaauZ0gRKK/1lAupaDBP2cWe3HDKmYy6JT1HTVVqiKQrMgmylrahve0gdMJqzzhZ8ge/U1Mdt/t9+6ReMdoxWqO1KghoFgrCqQS7XKsATqQCJ0gwCb3OCXYHKJTqOvsA9enKtJ1QVMFk8LrsGJg2wv5vMM5KOy+2OakiqgFRSIRdbe5osAVG0E7YJdl83GbosoujVzUAIKBLjuAEkLqYC++oRi3tFL0MsDW6chuMdzmv3vhF+2dFKzK9MFKzGHRtiAPe6qRYQwBNrWOIuF8FzVMCKyeR2wT4sPaVqmohgCFBFpCgTcX069VpjGjVIH2etsOZ4d5h3k0vLyf6m+HZ5DGk0evH8qlVymdq1FptVo0hqBRxe42gRM7WMTMScOvAsqKNMpTdag1T3YAEgbAMYFp38sL/ABTKouXBryxqn2aUgYktM6jBgRfYmD44vU1zYQXpVKqL+rqliuueoCaQLAEXneRyTNA1pLQ5WGanUauIPkaGjomCqWO0j54qwwE/ED7xj3hHGkzEgAq6iWUlSRci+kmCDa8bWnfBFqYxnviKS5hvKTu13AmzKBku6giCNwYNr7jf1IxzXKZyplqs3BU3H3gg+WO8QBc8r/jhBOUp1RqqIrFjqMi97/5emK0+o+HaC7K3PC9W6NhjcLahI7dmICT67ffiPLZqtnXCkkJz6De7HoN9IuYA64ZcvwqhT2pr6iflsMT1KdI/UX0Gn/DGKT/GQRTWn5/+K0+aMA+UyvdRcRCafYqguyxo3Md3VJOoOBN569Tgpk+KDL01pFGAVSEZmDA6QT3iACrNEzBEnFCgKaXVQDETzjzN4xmTofpLiQDRUgsTszKQQo6gEAnwEc8To/EdTJMAMjrY+6WVJCwMyjNLhVIrNQe0dwC7NPeP7swAOQ5QPPHj8Oy4Uk0aQVQTOhTAAMnbkMT5irf3SfT0+/C5224kKOWYDusyty+qokx5mE/tTyxr7pSeMLOaSXUuZZ/PCtWquDp9rqdREmC0j5aZFtvDFPLiLljIt7lxz+PlviXPZgrTJ7rVfe0spA6GI32ELMid98L+V7Rssg0aJHOA1M+hUi/iQcWmRFyuulDRkJi/TCDAUdAzXIib+cE7Rv64X+1DN7NdUklySx+1Efz5YN0cpTzCe0oM1QiNVO2tB4raRIAlZG22Fvj9aUUD3QbfM/jgo2Frwokc10ZIX0Z2BywPDcnO3sKZjb6ovgxKK0D+eWBHYNmPDcmP/wAenEbHuixwUJUspiDsZ/nw+WKb2W813Wc5wCVeL8WLNmAqlmDezWCO6oAggHqxJ9B4Yh7PZn22fWpVTQ/6OQqkg/YJIjkZeJvc4v16GUBL11DuDBChhYaiA0NpaFEXG0dRhfbP6M8jaSiqqiCAITXUW8WsrTa0Jaww/LKJPULXtkjCxgo7Tn9F0x0lSRMjkMAOOdqPY0VKgF3bSJ2WLsSOosI6kYYco4PriDiXAaFcg1KYLD6wJVum6kE2tfF191hZkDow4F4sJR/Rcoi+3sHEn2gNwxNzHum52KxeIjBqlm6S0FZgqVGKjSsBlcqpIUC9t9PpG2OddraNJc49KkO4kLBLNNQiG94m+y+YwyZHhT0Eo1HgO0MRHugHVBjmAzEkHYkedJkgDiylq6qFnltfZz0KOZnh9FwKlelSLKsszKLW6kbDAOnnaJarRpBKesI1NgoUaw3dDwLaiFImPejcgGXjFaqajqaLaV0ldLAiDIncSxAlWnuwLAzgfX4CHyyrSpClmEcatR0lkcnUHIP1kg84K22GAoMbuceVRiDWj1HP7I1wfNqiNTrLDLUeQVEd8ioNv3sGqJyrC/sjIvMX+P3YA5LhVR0FQuGL94n3SbBVO0AlQDbE/wDoesSIX5jG3E1pjFmsLzupnmE7iGXnsve0uSoVVtVUkNIEseRFmQGN+e9pwIyKVyVpBgpaQCaltiTfTOwNsGx2eqmJ0jzb8gcSZ3hIoU/atUllqUtMd0SaiiOpkEj44TPDCAXA5paGj8R1+4R7QGX1H8/wiPB8l7CmFLa2JLM0RLEk7SYA29MX1ebYpVs6onvDxXmPzxRfiYVhNgxhTurrBNj1HTwxiB7nGwrMk43Z6opnXinU8Eb7jhQyyd1fIYOcazEUWA+v3B5mx+UnA9acYxvF5PwtWloDbSV4RONF4YzGTUKjov5nFpRixTNsYPmub+FW3FU8hwyhcVFllb67MwIOxgmOo81OCWZeAAjKBBAAgbYptVUVTqEqaZnndSIPoC2LDmiDT92OYk94RaB8Dj1OhkEkAJNGlkarcH91Ll6DgSzGBebEQL8z4fLHK/pA4m9eqxWZAppSEAyxfuiDaTM3528cdK7T51KWTqsCCWGhb82t8Ik+mOT57OMK2XRF9rWat7QqGGwWFBnaSTvYY2ogMC76pcQIBPVGOL8BppldT6hXKkl2abi9xJAG9hbrOOTZ2pJ70GOY6dLWx0vttxWv7NiaTUiLQSCQNvqmNucjHLwhILQSOZ6E9Ti3QHCa0nbRR7sqRTzVOuh00kdNesgQrSpmOUar/djXtwFVyqQVDm4ECbzA5Dl6YYux3DtZD6dIZCrFvdZfdlhtAAsREyZnAb6QaiM00pNIMqox3YImgHzOmfUYg/iCi8OHsun9juP6MlllaVVaKDUo2sNxzjri7nOM1gwkMFMw26uJm/MGD8j62OxmQDcOyl4mhTNhv3euCtLgybEAry3JnxJxiSNaZCT9FX+Ge5vKH0OJFjOmzMAt7nVpM7dCCfI9MIXHOJtUq1X3UvA59xNSC/Qgz5nHSc1wynTS6kyYVVgE84JO4A1G4tyxyajUkbQDy23PP+fuwb/SwELe8J07ASazX+U8cJ+kNVRNdN2IENp03jmAxFjvj3jH0kVXQrl6Xszca3Oph5BbT4knCFqk+uNwR1/LBnWS1SvN8N0zTur6pl7D8M9tXNRpOkzJvNQ3JPUgEm/MrjoPaFO5THLXHoVYfCcI3ZntFRy9PQwYEkmQBBn1mYA5RYYPVc9UzKI1BGZVc94kKJAIi58eQ5YpaeWT4nLTV8+yz9cx7nFx46K9mqhbLpVHvCmD5i2oesT5gYH8UzY0u+rvkaBtsSqGPDnfoTi5kuDVSirVdQoABVdV/MkD4ADAvtmqUKSiWZ2q0wDACixIBiOQm2/Pli1ooHucWSH07rA/P7ws+doAJbzS94fxuondkMo2DDYdJGDFPtQw/wBWn98j/lOEyjUBE+pxBR4ypHTp19cevdBGei82109nb0TnmO1dU+6Ka+hb7yPuwFzGcqZivRUku+sETsoT9Y0AbEqjCfGLTgG3F1nw8cUv0j2j6piO6kmAHfugyLiCR5XPPCpIGbCB25VlnnE3JdJyzFOoD3RqPLUCJ3tYbfdiLL8OKq7VFZjqlZaAs2PgBJN/uw6tmUYwrU2nxufKMRV6CMpDCRF7kW8YO3UY8wzTsjwtBum9Vlcv7bZrS1KlTlNINVhLTqJIU38mPL3sR8P7a1VgVUDx9Ze6fUbH5Yo9rXQ52sEUKvdAAEAQq8thzPrgTUURPwwE2ljlFOFgL3Oh0cPwrWuH2U9U+29DmtUf2QfuJx5W7eUR7tOo3oAPmbfDCD+WPD44p/7Vp74P6pjvDYBkk/qn/gubr5321QKFVVFNQJ3YqzST/VVfj44tcRy/6NSD1F1y5Vd5n2buoHgWWP7WBX0W5V/btV2pqpDdGYwAvj9o+S4bu39Mvlda2NF1qMCN6YP6z1Ckn0PXGhHpIbDenZeS8SgDdQSOP29ko9rM0i6adNmdQQQu4D1ACscvcPn3vDCxwKhVOeeqaNXQpYK6U3aYaBEA2i9heN7mSWcy5ylQ1/ey1XRJ940XQBV80EbjYHDz2f4tRemSrCDsRccvrD7jHzweodJpGf0mblVaARV0uU9v+IA1FC6hE7hknUBMgwfDphXyKmCwMXAYTFid/KeoIx3PjHs6qkVFFRTyK6/gPLHMeK8Hy1KsGWqKaAyyE6yCIjSFNuveYHDdJq3TD1sLT9EVVwjFamiZEcwKkAbAQGZ4H2TAN9iTG4wpdpqk0VA90VI+AIMesj0GGwZR81RGlTSooSVeoAoMgSVGokmQOcb3GEvtMtMQKdwDvtYye6u+nqxAm2LW232uJAjIX0d2D/8ATcl/u9P/AAjB0YBdhB/4bkv93p/4VwcjFB49RXNOEI4hmCcwqaSQtJ6hbkCToUE9ff8Ajji+YJpnS4K8xq6Wg/ukRGOr8cyWZfNgUmRaTIgdi3eXSzmy851f8ODNbNUKCKpA0qqqJWbCw5eGOe0FuVeg1Hkj05JXFslwPNV110aDvTFiwEAmPq6iC3mB642znCM1TQu+WrKq7lkIA5DfljqGd7aU0slN2jw0j0xrl+1pqG9BgOf8wJwBEab8dNzhcy4NwLMVmVvZuqGYYU2I5bWEtffbe/LHRuGcKqons0y6KoFmrOpcsTLEgKwEmTaNzYYO0eLK3/Y4sf6STof7pH34ayhkJEmqe85A/dUuz2TzFJWWvUWp3pSJJUH6pZgJHoPhbAztZkFzNHMUydBSorIx2LrTBEReIJBi9/DDKleTcxbbSR8yYwDzfCAc1+kVKx9kCHFIW74XTJM3WLx1wTXhpu0oepxLkk0uy/EdRp+xAO3tDUUJ8QSxH9mcVqf0b8QJ7xy/iTVMecKhJ9cdA4h2nVR+rVm8oH4/hgDm+1lae7TYAYe/xR90EqODthUs39GVT2Pcrq9bUO7GinpEyJhmJ25jnbF/gPYuvSfXUOXkAezALOEN9RgqAWIgA8vPanlu0Wcm0Xg/rFMD08fx3w05HjpaA9jHJCPvJthbvEHOG0nlGYCDfKj4l2dr1Ken9LvHvGnN+q9/unxGCXEKvs6SK3fZitMkDckd4xykA/HEtKuH2J9VI+8Yq9oadWpS00GQPqBlyQBE3sDMTtzwAo8qbc4jccLlHbLLFM7UeO7UOpT1sAfMgj4R1xQyHBc1mgz0aRdFMFpAE9AWIn0x1paOXWiKVfTX5tqQMC0AWDbbAbza95xUr8fNNQtCiiILAaQAPIAgYB8jQclag8VkZFsYOOvskfh/0d56oRr9lSXmWbUfRUmfUjGp+j/Oau8qadUEh1NuoBubfPDUe0+YI2QW+yfu1YmyfHarXeF9LfjgWzRnqqzvEpnHLlYyfCnpqtGjRpogW71NLEt1OkliTY+F/CBPah69HJ1qFSqre21AEA9yiVIYX6sYA6BukBjp5wyNToASPrEWJ6Fb4Qe0XEP0rMMoI9mGiZ5AlR/ZjU8Hx64Njw4+kqrLLuareVq02yOlg4ZgpE3Ey0iZjZiLTZZnE/Bez9H2DIISoWLCO6SCFkgjbYwsi8xiLLqKuVyzydVV6jICGTRSXSosTeZLa4vPQDBrhuXDZajmI0+1do7wP6rSxpmRYHSq+RYjwxoqiuc8S7PtPfzFePraqhaB4yPji12b7I0UJrVQW0+6j3APVhA1N4EYY62VBeDtIn+fTEQppUqUlqGKRqD2gP1lhmIPgSAD11Ykqd1hWaHAq+fIcn2eXAMGSC/TSBHdN+8SPCQcJf0o5SnTp01ooqoXu271SFI1A7lALbAd5YEQT1zjfamjRpmCFXa9rRI0gXMdByvtOOH9u+JDML7QK/ecQz7lQGiwsq3MKJHPfAA5ypyQu3diOIIMhk1JAYUKMgkCxVb3364mPa+htqVCN9ZgzzsBOEvhYeplMlSlf/JogEbgEKRP7sG3j44Zs1whdLsVEsxIbexNotzsbGe96HMlc4k7e6PRvY5xEiu1uKZKsRrzFMtYRqjyxBmqWTHj4lrA+v4YXxw+kVs9ObxO/Sb9Om+NOP5akWJR1Mk/W+H4YS2Ylvqb9VsDRRl4DXfRGWr5BferIsDZZJ+7fE2V4xw0QBVST1BmfhvhJp8DVrh0v4k/GBiXKcEVDLEEDkAfv6YJrx2TX6KFord9/onvifGsrRgGoATcCSPwxTodo8mV79eis/vE+pje3LAjiFJHpoqFJNNLkXnSJ3g788Ah2fm5O/SDt4zjt4BvbaiLTQuZl5CezxbJVFKjMzNu7qJt6YoHL0LEVbCDqZQog8pidugwsJQp0LzfnblzvNsYuephYNUkcrX/AJAjEeYHgkNCB+mDXANLiPv2TeMzw9be0vzIB/LGo4rw0f68cuU/8uEUUaVQwGJPIT+GLw4IF8D1IA382xLHAf2prtNCOXlOacZycSjBx1AgE/D442ftLlEMNUE9VUn/ADwtZThyd4F6SA6YJqC1tJHdMjacQtwinJ/W0mj7L7x4MP5vg3PcOAEqKCFxO5xTWO2eS/8AdP8Acb8sS5XtPlaraablnPLSR574S63BaSkBmQE9WH4wInFjIUMtRdW9tTEGT3vAjl4YkSvPSkcmmgDbYSUT4n2sooxHsZO06OfrgbS4rlqzAuMx5BQq9bAG3+fPErU6J92vSLcwWNj5xe+LdDgtMgMawJP/AMm/lpgAeGAyTmkqeGHbQB+ZJUtR8uBIpUwD/wC40Ejr6+mIM3VUkFaChRZnpDUfAyOUb/fjdaQA9mpLgTJaACenj6fHFnKrUFySREaVAsfny+PwwBOeFhOe1poZPXt+XVacTzFGjli4RS7KQhN2kgy17AKJPw6jCHw7Kkd5gVQAwIue6R8dBYx16TGC3GeKKajqplKfdF+hJif6zQ5PRVnG/Yjsc9VvbVVKrB0K0kkG+ptUkKb23ab2ubunblMHpZSP19WY11mWFFDSFB2UgyRHNgWI8CoO2LGezaaVSioWjTUqgAhbxOkfZAET1nzLbleHKi6Y8/HrgFVpZMZtcvUBarUUmmrBigCiSATbVE+kbYu2LQZSupkkbeZ/nnijn6BgMLxMj5/zvyxZ4v8AqqzopurMqz0vE9YsJPTEVfMFlJQd9Rq0zuBExymL3/zBqQEo5nKZuqFWorOur3VRocggCPtajfSnQ4pduOz1fL5dHrUygaoACSu5VibAyDYbjkeuOy9lM7Valpem6pGqmStgTJ7pNmE7FSdyNr4Qvpuz2ZajRp16VNF9oWVqbmoGhSPeKKARNwRzBBN4Tt9QKY6QltI/2O4NqyOXeo6qppIQLd5dInfnt8D1wV4xJTSrkiYjVyj+rEnxOBfZiuz8NoRBKUqYHKxVY3tO+KudzFYKT7ZxH1YX74xlyvaHFpH5q1oNE1w3NItQHs+zDUdF+pi+Modm7gt7LTzFj5+uLPZTOu9Yo9RyCCbEcgenpiLjGaa41VCbxefLbCSGtHJytxjpdxjxhX8pwektPMBHVSwUqupQAQTMTyNreeFjNcNcGCZnbvAj5Y9TKZrSWlwo3YmB874I8FJOsay9TQdIbYkA2gwJ5SeZGDc26pG3zIQXWD/hAKmQYgRTJ8gdvhtefXDP2MVEp1EqMEbVKpzIKqGt5qPjilwniJ9owcnSykE7QDaYgRFjI6HFTLwtc72kgbXEGPUyMcBiigmke62uodcK5nTRaqU1OxJv3AL35T88b5vhGVpka2rNImwUb3GBubcDME20k28JG/zJxNms/rSkTaEWfMSOfkMEG0uEjztp3KK5anl8sadZQxGoGWCkzpPTlBnF/M8Qo5pSyu4jexEbfiR8cLvE82r0AoIs4m2/cST8ZxLwvNLpZQNNk6XhmYzHOAN8ScINprffqulNleGJUMLWBPIGQfgcWG7MaJ1K55yF285PnirwasCxe06iZI8DHLqQcb8JzpNSdTAsyhYYjxO1vdk7chhQYKTXySAmjwt2q0/ZomrUUWL6CD8Db44rjI0qjAAoGPKxJ26E74JZrN0ary1BHH2l7rRIv0brBxMeF0aNQMHUqveUBSHJB2IO1xB8MMLbs2lP1DYY7J24tUhwpVMaiBG4Ux93pGPOMZtMnlnrqQ7qVVQwIALEjUwA5CTA54t57ijVGICldRJJ5x6wPl8ca06OsezKhkazK0QZvBwkSsZIMWFiavxkkbW57pP4p2rdSr087VdtA1DSKYVvsBVkMBfvGN8NvYnimZ4hlnt3lcoagGnVKibAe8JIMQOYjGtDsJkhUIqUDyYfrGChIhp7+wYHnNxbHRuAU6dKmtOmi01vCKIgCBaP++Ngxse0Ej7/ACVaw8BwCCcC7DUaMM/fYGROwPgNt+snxGKfaGpGeWnWn2D0waQkhS31iY3edyeUeOHk1Nv+2FP6R6KPkyZGumyup6EEC0dRb4Yh/wCHCt6AgTgOHOPlfVLeb40+Srg0mJp/Wp6mZWFtQAPuOBERYz6DMpnVznG6bqdVPL03Ib91W1EeGqoq+mErNZqd+cmPP/vht7AZRhQrOh01Mwwy9I7wFBarU8lJ+NMDC4XlxWr4rp44Y9393Hz+8oZxI5jM16xy9J3DVWUOFJW14HItfqAIuZxvmey1fK5AZwVXaqjaihIKezZ9IgkahAIaQYIx1Xh/CEpUlooNFNFCgTJ0+fInmdzJuDiv2qyS1suaB92qQhjpufkMWty86HlcOyOfqU2BR6iaDUtrbuAEgKLwLG8WMY2+kHtDUr5KjSrQzpVDBxGqDTkhwABJ1QCN9DbRf2suvK5eqRdlZajbe6UqD1INQTgF2oJ9hT1RJcmJ3tBPlPd/s4U2xJSsygOi3LoHBR/9rl7x+ppbRPuL1xboVj7o0gzbUoMk+YxDwRIyuXki9ClzHNF36YmqrP54y5n08j3WPFqXQSFwW1R82pYKUUAXf2SKBtzEn0HTFbI19S1E1s1UqWU2GqPeUDk0bTjdszU1+0YlwAwNMwAUYGY8fH8MD83ltFSUJABVkqdBuDfpeRgw6wCvYQSRyNttZFj59lvwvNhSytdKgOrcypBk+Ys08oxSLijVEm6MDqE+ENA3tePS+COayFR3JUX30gjuvEmBzXZhvZgPDFil2aL0DXzBNKkm0LqJU7BRO4NhO9sMawuNI36ljfVeDgj3+8IFxDMX1KAAxJg9STqX0mI6HwxdoZHM5ko9GkzWEmywRzliNx0nlhtp5PLJl19lT0szKpZyGYKQZaZIuFiBERbFmvxRUJCnQpdlmCSFBVTGkGDCC/KTg9jWmiViy+JFpDWt46lBV7AVqgXXWRWAhwqGpBtb3lEgeOLbfR8hVR7evKzf2Sibk/WYAYOZbjdKAqswQdEI8rxMeO/PF3L8ay8TqSQTOtib321H+dueLDI2kKv8dOetJTqfR5IAWsyxMmogMnawVxHz2xFmPo0zATuVqbtMkEMoiLXOo4aa3GEYkJUO591Y6AbDny/zE+5TMKo1OFYROpnMk9Ib4bcsEYmFMbr5xyfoFz7O9nM3QptrpHcCU74jcmwNrLvgRlMwVBPmAfEgg26gT8cdipcfoCAiEnoNI38Z64ocYWhmrVaNORJ1irpYcyZVfjvhLoB/arTPFHcPHK59w3MhZc3WmJPnNhbcbT69CMEuD1Wcg1KulJkDSdTm4LFtUqJ2gA8tr407R9mv0ai7JVFSWTugjUSYCCBEgai21/DkD4XmWFSCZIZha4tMXiSIlrx6bAoYAPxBdrNT5w9PCf6FLLgSEExF3qHfzcjFDMVNDa6SyDuoIn+ywOx6W6SMDaucszC5A3MWAF/Ix16nlOIspnIADREXOxgzvaIsb8r4syQxOGQFkmIHkK9xLjKBE0wr6pVlW6wCHkHmfd0m172GLHD+2IIBdHW8krEMQACbkQN7EkQtiQRhbz+UWqwJMKoJqRzbuwu8iowF4EhY2kTR4rmotO/QWCjkLWAtYeHTARRlgolPhaGgNHKbc79IaJJFOowgkSygSOpBYj4ePnQ7f5ypppBnF0DvSAsrNZe99c2IvA7s6ROBHZ3s0M77U1a4o01IDzdjIDaRLDSNLQW/rERNw2cb7F/pJ1pnEZpJIZLE2AgoxIAACix26kkw8W0gK9pZY45g55wP3XP+EZGrmqy0aYl2NzaEX6zH90H1kDmMdp7O5NEsginQUUKX9m9Rp3kvAPjTPXArhXC6fDss+nvVmBLt9ogWCgEws2A/rdcHeF0wtJEW5AHmTzJ8zJ9cCxm0YQ6/VnUOB6Dj+UVBk+WKvEBuTsq/Mn8vvGLJOkATJwJ7YZn2WSrtIB9mQOXeaFX5kYY3uqAFmlw4szZKgABJqXk2ANJrm1xuY8PgJ7UZNaeXSLk1BqPMnS2/4DkMGuIKy5amy+6KoUg+IcKb+Kgf2vHArtlm9VCmn/yEj0Bm/hI+ODFbk9/4DS6pwHIlshlCirqOXpSYBJ7g+1YfCcV61Aob+pv+O+GHsaY4fk7STlqUf3BiavwoVXJc2Cjz58zYARyxhzi5CB3WXLFZsJOzRiOs2j88b5eqjo1NyRvpIg3tA5bHpGGHK8CVxqB0g3A3gG6/KD643/0HpMzrggyEXr4tjo2uBtdC+aE2xJ1Xh7VVUEupSSGkEnkPAAcul8Q5jh2cVCNQzCGAyyA287Tf4+mOgJkwx0sB601/BsWv0ZVsFoiPAD7ycaMbccq03UyXbs33pc94fnqT0+/K6IUg2KkN3ST07xB/dPXFzKZZXQsuoSbAmb/1uQYTfxxv2w4GXc16QUkqWqhI72krcR9aJJ8FJ5HBngLUqtKmiKYiFWYgjcN1bx5+mO2AmimSsa4b2oGa1WmTp0rys1/vxQzBqOZIWfAD8Iw9VOGhRtTXzk/JYwIrUEYx7So5+zTTSPleNsA+EDqlsa88BLVLWLM3xYi/pjxyvNyf3STHxw2f6BKwSq0wb6qjXjyA+WNKKUKZ7v61uoUx9xOB8tw6qSdqW8tTqVPdQkeQHhy/nnjd+GH6zBfMj8MNL5R6oMU6oUX97SPgMRV+CKi6n0U+mrU5PkOZ8pxPldkbSTwqXD6XcpruFYVF6EqzX+8+eOb8MraYsRBGoG+1vj/njpeZ7R0afs5VWC6we8IYWgAm02nfHLOK1AM1X02Ri1RNram8LWJw6F1AjsmQtdmwnDhiCoh5AhlPgG3mPj64E0cy2kQe+JBmIDA6TqP2TE+NvPF3s7mBMeJH/CG59NvTFnI9ntGbeD+oMVI26gL10khj0IAG1sWTkKT6SVboUPZ0lktq0zJ3M31EbC3Ic2PO+FPPoS7NuVi32m3jrA28/HDjxnNBJJ3LoL9CTHzv6jCgyk1mgnuuFG3eZ11AdSb2wMhoWui7olwjLA1hT50kaoW569lEgSBrLNG00x54fcvl9FVqdUa2A1B5v7NmcJMRpcKsELbY8yAC4T2ZFGpreoXZkhwLAQSQAdyO80kwTHQ4YQoExAkyYAFz5ffjz+v8RjEXlsJ3c2E1kZ3WeEOzCFq0VKoZBMIPeJU6Ya9z7pEACSMG8rxB8vTVWPtXgCN2YzAEkwXPWAJO0YqNmU7urTKmVJ3BMib+eLPAYqVRVN1SQD1ciJHUBZE7S287TBq5Z5QI7F1d9AP5XSAAW5NCLuzcsJX0p8QC0adCb1G1sP6tO/8AjKfDDkpLXNlF/M8scU7acYGaz9ZlulPTRpnrpu8ebEj+yDjeBSYm+pUeLU4yvIj2iL/xkyOXIDyJwpdoampZA7gYCTvMNEdBufHu9MOPF6gp5XQ19UMsgmWFRDsDMQSbcxHPC92qp6crTBkMauog73U7+PPwnlgxypcfQV3DsfbheVI5ZVD/AMM49z+fDAIJHtUUGOQLd6PIah6+GIuy1Nm4Rlwu5yiADmTBxXpUKjV9cEaKQe0Aj2ktBB/eYR/3xlTNJea7qhIaNBFsvxBAXtb2jCdhACj8MQ0uMUaif+YZ1MIRyDYkfVBxrwjKlndSrASXLMqG5ja0ffgtlsmEF95NlgDryAvhkcDjklQyQocOHU6g7oqgx71SSPmRjWj2cGrU7qw6AR98/jgy7MFJgAcySTHooj549U90salgJhVVT6apPTFsQs7Jwe4iiFSehpLmiEXSyKoIEHTJYz0lo/snCnn+HPSY16GnUD+upC6t1ZYFjNyOViNjh2TRT00yC7m7DxY33MXabefrcpqpUFdQBvAGnqDI3B5EeeJcy09jy1lUKS9wLiozKAqyzOm4UkN9lt4b78Xc1Qqi5cIPPT/hm/pgN2g7PPRc5nJgiZ9pS5Eb2A5bmBccumLvAOPJXUBjfYybqdoe9weTeQOIBzTkRONzchbZeilRvd9oADqdg5WegkwfXFjMZeiBqcrpGyj3AfJdz4mfIY04xmaFBprFAAIRCYF51MV+sTMbHblhXrcWpsSaSKg6iUnr3WIkRzthbzXuq8he8+hqMZriCinqpVD7UmNCiAZ5aSNgOeFzN5eozt7UuXFzNzy+W23hjytxHvFRTQrHvuYA6WBJn1viLO8Y0kEVGJGxemtvhJjfFF7ZHZArvnlD5U7ro18vvC1qcPB+rZefLrf78KXafKp3XpANpkPpEjvDu32jVHPBTifHZsBrj7bT8FMKP7uBf6d7UEVKjMsHuKJWTtInrBsOXLDIIix24lO02ikj9Tnfks7P5mKkWix/4TuY8Rh84I3tKbOxgu5j0EX8AvzWeeOY5UBGHht4jusvyYDzBwe4Zx96SlCfdJ0wDJUwVnra5I2xpsKsSsvITFxHhgqVP1rkIrA6ViWIJMljsJJHdHr0pVqGXovrC941EYsTMAMpaJsO6ItcxzwEzvHgW7+5+qDf4OPnPXEeUzL1P/LpxberIG3gDf8AHniXgOaQeuEIaulK4NxBt15csRNXgxzibAkx6D+bYTKVTM5U01NUGm5awQlacRtqfVE7CY8AJw08MEXYlyeZI23AFrC5t4486zwM+Z6z6fqmOm2jCmBndQR9YNzHSxtbnv8Afg4O0WlRFIW2AIt0AkWj7sUWzCBbCMKfanjRpLpQKajbAvf1UXjbcqPE43NPpY4G7WKs4ue7K2+kHtrmCFo0mVC3vaCSwTa7kjTN9h63wscCyUkCBAYExzCwD8QB88Q0su8kuSWYgsxiT4DwER8dtsG6VdMtSaq0nYhRvEqoA9T4RhwFlO/A2hyqXGNNSsE1GKG46sfZj1Mqx5QYwvdtakov7/8Ay/z8cF6crqL3qMdVSPtMSTHkSRGAHavOakRYgl2LWvIAj/EfljgcqXtpirUe2GdVKaLmHVaahUA0jSo2FhOJKXbbPKxYZhiTEyqNtt7ynGYzBbW80qatD6SOJ8s0wHQJTH3LjZfpK4mNs039yn/0YzGYmgupb/8A1P4r+2P/AHKf/Rim/bziBJJzLXIMBUA1AyGACwHm+oCTAvYY9xmJpcso9vuIrtmqh294K223vA7fiepxZT6TOKCQM2wkk+5T3Nz9TrjMZiKU2V7/APU/iv7Y/wDcp/8ARgd/THO+0NUVyHJkkKgk7XAWD6jGYzHUF1lVsx2jzLsXeqzMeZAJ+7Hh7Q5j/wBz/hWfjGMxmI2N7Kd7u60/03XiNfrpWfjE/PHh41XiPaMR4wfvGMxmO2N7Lt7u61bi9Y71D8B+WMpcXrKdQeD1gfljMZjtjey4vceqytxasx1M99pgD7hiTL8ezCRpqERtZfDqPAY9xmJoLtx7rfN9pM1UKs9Ukr7phZF55Dz+JHMzGnHswDIqmZnYb/DGYzE0o3FTN2ozZABrNA2svMR0xLT7X5wCBXP91f8ApxmMxy6163bLOkR+kNfoFB+IEjFBeMVgZ9oZO5IBJ8SSJJ8ceYzHUuBIU39IcxM+0v8Aur4+Hice1e0WZb3qpO26rymOXicZjMcusqI8arzOu8zsv5Yq5jMs/vGY/ID7gMZjMRS4uJ6r/9k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xQWFhUXFxoaGBgYGBsaHhoaHR4aHBwgHR8YHSgiHxolHh8bITIhJSkrLi4uHB8zODMsNygtLisBCgoKDg0OGxAQGywlICQsNCwsLC8vLCw0LCwvLCwsLCw1LCwsLCwsLywsLCwsLCwsLCwsLCwsLCwsLCwsLCwsLP/AABEIAOMA3gMBIgACEQEDEQH/xAAcAAACAgMBAQAAAAAAAAAAAAAFBgMEAAIHAQj/xABMEAACAQIEAwUEBgYGCAUFAAABAhEDIQAEEjEFQVEGImFxgRMykaEHQlKxwdEUI1Ryk/AWYoKSsuEVQ0R0osLS8SUzNVNjFyRkc+L/xAAaAQACAwEBAAAAAAAAAAAAAAACAwEEBQAG/8QAMxEAAQQBAwIEBAUDBQAAAAAAAQACAxEhBBIxQVEFEyJhFHGh8DKBkbHRI0LBBhUzYuH/2gAMAwEAAhEDEQA/AGPsT2TyNTIZR6mUoM7UKZZmpqSSVEkki5weHYnh37Flv4S/ljXsAB/ozJz+z0/8IwbJwBbaHfSC/wBCOHfsWX/hL+WNv6D8OH+xZb+Ev5YNBseM2B8v3U+d7IG/YjIfsOW/hL+WN6XYfh0XyOW/hr+WC4bHpxIjIPK4zAjhBz2K4aP9hy38Jfyx7/Qzhv7Dlv4S/lgxONQMHtS95QodiuG/sOW/hL+WNT2K4d+w5b+Ev5YMeuNpx1Lt5S/W7H8NUScnlgP/ANS/lOKrdm+GAwcjQ/hKPvwxVKoFtz0H48vnijVzAmCjAfvd35WnAuNdUO4qlR7JcNbbJZa2/wCqX8vniU9i+HfsOX/hL+WCOXyyEEqI5WkEczcHyPTbFbMZqtRUlgrqu7idUTaVA6QCR5xiboWUYsoPW7L5AtpTI5Y+Psgeo2HKx3xNluxWQMk5PLk7f+UoX0EbeJwRyqUkHeYOWhrbX2iOUbXwQXNCwVW8gB5ddsCDnlCeeUGHYrh37Flv4S/ljD2M4d+xZf8AhL+WD+nGmnDFG4oF/Qvh37Flv4S/ljX+hnDj/sWW/hL+WD0Y0IxICAvKBjsZw/8AYsv/AA1/LGw7F8PP+xZf+Ev5YKV6pT6hIjeQB67n5YG5jMaxDoPCGMz4GPkbdcC54C7cVoexfD/2LLfwl/LGw7G8OP8AsWX/AIS/liFKDKNahStzYgH0gA6htF+l8F83mxTXqY8beNvlGI3YyisqiOxfDv2LL/wl/LGf0K4d+xZf+Ev5Y2oZ2qzhQdzsYgKNyQokeWrGcKz7ezq13cGkJIAEWCgk3YwL7YHeEYcSon7E8Pg//ZZfY/6pfyxwvtxw+ilAPSpov61VlVAmUYnbxGO3ZrO12HvMmqwVUkidvqx6SccT7YuTklJ/aj8kj75wkSbpAAnxkFjl3PsEs8NyUfs9L/CMMIQYBfR//wCmZP8A3en/AIRg24xZSStiRjQ480YzRGJQFbHGpOKdTPoOZP7oJHyGMXP0+vqQccCENq3qx6DiOo8CYLeC4ovn3H1IH977jji4BSicYzFPI58VDpkao5T8INwYv8emPaiVvtADooJ/EGcRuFWFKtFcU81URT31cchH1vAaTc+GKq0a0yrmekN/zGPu8sX6OVbutUbU4BiBAE7wOvKT8pwO61IpD3Nj7OhU8GLaL7ggE9Y5RiBuLMaTJUSKpQrpgwxIIsOnMxMYZAmKPEsitVCrRO6n7LC4I/HqMQQUxvRQcKyNNaYtJkyxMktJBnp5dDghTRVsBH44WMrxc0kDVdK7g6jYgEjUD6DzBFhOLVLtNSmCy/GPhPOcQHtHKgxnojpOPMD14zTIkT0nuwD033xuvE0PUT5HbfY+IwYe3ug2OVp7T+GBeZr1TsCgHgWPrp+4H1wROYQizrt1A+/bA7NZSq9ztFgpED43J8TiHOsICwhUqNYmQtTU17QRHhc7fH1xYXLOF/WUwwBNg8GOXdgLq6wfLGp4e5sdR5XYED0+F4je2KaVjCqajMbFd2bSZIVRG8DfqYwvdQyuyFvmMyt6dOi8uDEELcbHc7b36eON8wtdl1VKK297S0krFwAbCfCTimlVjVQUV0gSSzCSYEEwbhL7mDJi0yCObzFQqzF00n9WJtJJAYrHT8DOODrGUbT7K/SztMUfarCgrIEASeQ8SdvUHCzkqFGorDM1DSljpWWUcpMkdbR0AkXx7wkNak0HcIxYgAMTFh1Mj44ucQ4QyspaoEQzLBS1+kk2sLSCN8C524YUhx4aFJX4C5XVTqUmXeSD5zqEg+eOK9skjI0rAE1pI8QKgOO1VspSyqVvZMRNAlpY7udKmNgT3uQ2OOGdta+qihm3tnIHhf8AywIADxSsxsqMld97Aj/wzJf7vT/wjDARgH9H5/8ADMl/u9P/AAjB0YspNKhm+IhG0hZPjYfE7+gxSfi1Sf8AVx5mfng0yg41NIHAmyh2oRSzvtFOqi527yAf9U26jGgoUGJLVdJFyHAQx/W1ASvyODmnEVTJozamRS1u8QCbbROw8BjqRNDeoQ+hn6pkCmHvZh3Qw6w1x6TiTMVDI9pl3J5MkN85DD4YJqIxTzmZYHSgPiQPunnO5/kdlS4jsh2YyzsAadHQwMh2bvCPEcuo5gnqcWKHGQpCV+5Vi8XVrxI5wf52jGg4ezxq1de8SQD4gk6j8sXafC6QABRDHNlBPzH/AGwIvooBvkKnU44CYpK1Q8zBt8AT92MTtBT2ZWD/AGbA+NnKtHPbBZVAEAADoMVs5TptAqKrcwCuo/CCcFRRij0WtPi9Mjci0gQTO2xEg79cBuI8X1N7NQSTsi3Y/vQYCjn8DGLlXguXqAFQV8aTNT2MEEJF+XW0HFzh3CqNAEUqarO5AknzJuYuL4E7kY2hC8n2dDH2mZId7EIJ0p+Z2HS2wwarZWnUXS6Kw6EfnicjGFcEGgJZJKD/ANGcqTJpT5s3/V4D4YhzXZLLMIRWpG96bEbiLgyD8OQvg7GPRiCwLgUl1Ozucpk+zrpVWLK4Ksbzv3gSbjlvj3IcWqUXCVqZp1CNj7rjzBg3nvDb5YcUqBhIMggEHqDtHhirxjhdPM0jTqCx2YbqYiRP3bEbyMAY64RX3W+WzCuJXfpaflv5i2NMplFp6tNtTFj5m/wGw8AMKdfhmdo2VFzCDYggNHL3j70ePS9r1B2lrUyBWp1aJLFf1mrSRBjSTY96FgXMm+IElchCWA5CMcHyDMs3QNZmiSY5JPL+sec774p8YqBaiUyhcK4UAGCFQTMsREEiTz+GCmQ7QqVBYSNpQC3oTtbl8MDuI5hTVqulx3V6XA7xvfmBJ+zgsdFAaAhlXOQx7uoqCWNME6QfIXuOcG2L3G+0aVMtTIIL+0XUguGHj1U923jgt2ECHKqVADa3FSBYuGJJt9WCI6A4IHgWXVxUWjTDgkgxYHYmOXngS2+E5gYx10k7tLw9hSmvUivmWBN4WmqQ2kDrcLf7R9eQ9uKCoFCkkaufkcdN7YdoqNevYsy01CoViGJMsw8NgDF4na+Oddu2pmkpQG9Tc7kQfh/lhLP+UUnOLthBXfewH/pmS/3en/hGD2FrsIWPDMmAIH6NTEnrpAEeW5wb9uCLFpP1VEkSAfLFsuA5VTYVYYgD+b/54FdoeNDK0TV0l4KgKIuW2n+rFycTiv3h3SbwSzfgtpwB7SZFsxT9iCBo0DzZQQDfkJ28DhTpfSS1WNNEx0gDuLz8kpZv6Rsy3ulE/qqkj4sMWuznbvOVMxSpMEqK7qrDQVYKSNTAho7oliI5csVK/ZmlUFRaJc1aVizFQjtAlIAkEbT1mcBOH8Fzisr0abUn+0SFMHcXnFIPlByV6V0OjfGWsaAff912SvxpVzFKhYlzBIPumCRPnB6bjFsZn3ZIEq0/vKQDGOZ8Iy2YoV6bvT9s7K2gq6ss/WALf6yJubjyLHD3LWDJtr3/AKzyPHbfxnDvPeAS4fL+F5/UwsioNN457lEUzYJgMP7rfebYjzmdFNSZDERZd4JAnrA3MdMVXNRrKQo694/IR95xo2QaZarIAkyPiTfbADUyE8BVD/1CrZvtNl0tUzSJN9IU6o/tT8Y64E5rtjT0suWRmY/6yoCqeZ+u/XpY3GIOM8MpFaeZzNZ1VV1MpZu9qvoAmYmO6PxJwOocGp5tVqtT9jJMIhhWSbFlFtUWnpGLbZ2geoFXW6N7hYIA7qT6Mqubes7ZwuFanqQSvspZ9RK6Se9EmTf0x0XJ5hWQMHUyORH54TqXZuiinQWRjZW94D95WtpG/I4n4Dk62q7r3ZWrIk67FSIgaYMzzECJBwPm44QSwtALr+ib9XQfjjUOZIjaPnP5fPA4IRz73gAPuONPb1QxLXkC6kcvPA/EADKp4KvcRzfsqT1SrMEUsVQamaOQHM45B2o+kSvUBSm4oDmEJDQQbM5gzse6BHrh54/xGtlprK9U0mYggFSUJAiQ9o6aSN4g74TOInKZ/MKKtKs1aoNBqEogVQGg6UMMb8xe2C89pGCtDT6N7m7wLCWuE9uczlgFp1iYIApvNRSDyAN/QEY7T2N45WzeXFSvl2oPqIhpGofaUPDAcr9LThI4F9HNKlUp1gx1o2sBwrIGG0hQrRN4npPOWBuI16dULpqVHhmYr3kKyAIEiFv9UalMTN5nzAMqHwF91ScyMVM7Sp1EZKmllO4J/wA7Ha+I+GV2qJqqU2pkk91jeORttPQ4uKgGwjCzqBaqbKK55m+zWZy7lsqPbUjdVJAZfDkGE36+t8VaHE6VTuVFKPZZI0sCZEHmCDy5Y6eThO+kHsy2ZVKtED2tMGR9Z1jaZEkEWBPM4WJcowAeVX7M8SpZGjUVw7oXarrQajDRGsTNgAARa3rgP2o+kB6y1KWUpsKZUqapB1Xt3QDafG/hhWynGq1AtTYe9MsxjmZielxHL0wdpGkxU0+6jwFUrYs0WCx0Go9JwZcawU0ANNuGUsUslAA7y7Ry8LBhEjmd8C+27MKKI23tJW1ogi2HPiGSphe6SASQV3CkWLLF+YMf54Te3NUNl6Rtq1wd5sDzN4+HlgIh/UCOV1xldY7GZk/oOUuZFGnA3Pujl084wwtnjsEmR13N7mLeknA3sPlweHZSAB+opkn+yMGmRRaST15f54rOe4OcD3WXbheVQo0qjXLKvgBPywJ7VZrMLWVKTIDUpiWg9yCRqMmCSS0SDthloGDYThT7U5gpn1Le6VRR8/uJbEscRgLS8JYHS/kiXBMiKVMIvmTzZjck+JOCumATEwDNsVcnUAGLNbiaU1LE2HMf5YaPdaMoeXYCV24qxWsdIVaVZHQ2GnTBIO0WBnn3iPN6o5mm7MFZWZfeggx8Puwl/wBIhVqN7OhUqAkDuoSC4JgkgQCIBny6YP8AZijUGo1KXspChU7vIctBIAG28zPrJohVtXHgbqB7WjZrD+RiOrT1AhhIIg8p9RfAjtF2go5X2bOCVdyhZbhGAnvdDvbE3C+0mXrJqDgKGC9485A3jqYwsNPKpiCXbvrCU+I5RKucdjLLT7qB2Z7gkE94nx+Iwdya3GFTM5z2WaqIxjvkX8JHw5/DDPkswCARfBAi1vvjcIm1xSucTo1fZMUWfW4HM+YHLA/gOeakR7UMWOXQtA2YF2AN7EKWuT9XFfjfHKyKdKFt9iNo3v5/LFbhmQz9dFBWnTW2py4OsQQdPs5O1pkRf0Zg4CpviqO5CAnqkNQDAESJg7jw3xIKPXGlFdCqpMwB3o3PM+HliT2k4S7BpZO1pSh2/KJRpo0xUc26hVP4kX8Bhf4JmaatqRRJME9PAYm+lqt3suo5K7fEov4fPA7sgituduf3fliRQ4XpdDCG6Ld3tPWXzg54DZ3iipmlj3IDk6vSpbfSaZBtaVXxODVDh9Nh3lnArj/BqCqzoio4R7ySpBHeBB6wskXsMN6Ki3yy/bXKYaa02ZgjKXFyJkgdYk4srSb7bYVeynEVqVdQptSApWUrBbUwcuBzWS8naR8GQe0qjVTICgsNyCSJWZuLNPdjcDA+U4nCzJIwx21WYMGRJ5TiFqzC5HwwNp8SIrGiCwqBQYeYBAAbrqEw2rV9YCxkEjV4rSGqWjTuSIG3ImAfQmMC6Fw4QOjPRcj+kML+luFhS+lrc7XMHc7z6dcBuDcQKEaVJMQNRsoIO3kZMiLHnhj7dZ9GzVRgutQtNtQkMO4Lg9IiRy8Zwk0wrNaT4XsOluuDbwrwbbKKcqOem4vvHjznwBMfDCb28qg00AEHXfr7ux+P34Ysi8HVU5A6U8Tt6HCt23QBV66r+Z1H7o8sHEbeFWc2mFdv7GZ4DhuTX/4KYJ6d0YJ0iSZi+0dcB+xtAHh+TLCZoU49FG+GOjTUbkD8MUH15hz1WcWvccqUGBteD6YVO0HDPb1AKlUIG0imShJJgmJ1CWDEnyZuWzHnKqouo3nYAXPkOfnsML3ajPNSqUqdOKldwSlMCQGawbxgAjcTPKCcOiZXqPCu6TzRINuPvlWuG9l6irBzWodPZf8A9YXOO8WShWqUZaqBAkqBeO9sLAEgT1wzcO7NV2Wa+bq6zeEhVXynfzgY04pwbMUqZOoZuiBLU6qyYG5EkmYn3SPI4sOaduGkfX6LTi1f9S3PDvbgfrSq9k+FVqbmvV/V90oE5spggvBImwi02Em2GStnUpoz1G0qglmtYDC52b4tQc+wQOoVAaauZ0gRKK/1lAupaDBP2cWe3HDKmYy6JT1HTVVqiKQrMgmylrahve0gdMJqzzhZ8ge/U1Mdt/t9+6ReMdoxWqO1KghoFgrCqQS7XKsATqQCJ0gwCb3OCXYHKJTqOvsA9enKtJ1QVMFk8LrsGJg2wv5vMM5KOy+2OakiqgFRSIRdbe5osAVG0E7YJdl83GbosoujVzUAIKBLjuAEkLqYC++oRi3tFL0MsDW6chuMdzmv3vhF+2dFKzK9MFKzGHRtiAPe6qRYQwBNrWOIuF8FzVMCKyeR2wT4sPaVqmohgCFBFpCgTcX069VpjGjVIH2etsOZ4d5h3k0vLyf6m+HZ5DGk0evH8qlVymdq1FptVo0hqBRxe42gRM7WMTMScOvAsqKNMpTdag1T3YAEgbAMYFp38sL/ABTKouXBryxqn2aUgYktM6jBgRfYmD44vU1zYQXpVKqL+rqliuueoCaQLAEXneRyTNA1pLQ5WGanUauIPkaGjomCqWO0j54qwwE/ED7xj3hHGkzEgAq6iWUlSRci+kmCDa8bWnfBFqYxnviKS5hvKTu13AmzKBku6giCNwYNr7jf1IxzXKZyplqs3BU3H3gg+WO8QBc8r/jhBOUp1RqqIrFjqMi97/5emK0+o+HaC7K3PC9W6NhjcLahI7dmICT67ffiPLZqtnXCkkJz6De7HoN9IuYA64ZcvwqhT2pr6iflsMT1KdI/UX0Gn/DGKT/GQRTWn5/+K0+aMA+UyvdRcRCafYqguyxo3Md3VJOoOBN569Tgpk+KDL01pFGAVSEZmDA6QT3iACrNEzBEnFCgKaXVQDETzjzN4xmTofpLiQDRUgsTszKQQo6gEAnwEc8To/EdTJMAMjrY+6WVJCwMyjNLhVIrNQe0dwC7NPeP7swAOQ5QPPHj8Oy4Uk0aQVQTOhTAAMnbkMT5irf3SfT0+/C5224kKOWYDusyty+qokx5mE/tTyxr7pSeMLOaSXUuZZ/PCtWquDp9rqdREmC0j5aZFtvDFPLiLljIt7lxz+PlviXPZgrTJ7rVfe0spA6GI32ELMid98L+V7Rssg0aJHOA1M+hUi/iQcWmRFyuulDRkJi/TCDAUdAzXIib+cE7Rv64X+1DN7NdUklySx+1Efz5YN0cpTzCe0oM1QiNVO2tB4raRIAlZG22Fvj9aUUD3QbfM/jgo2Frwokc10ZIX0Z2BywPDcnO3sKZjb6ovgxKK0D+eWBHYNmPDcmP/wAenEbHuixwUJUspiDsZ/nw+WKb2W813Wc5wCVeL8WLNmAqlmDezWCO6oAggHqxJ9B4Yh7PZn22fWpVTQ/6OQqkg/YJIjkZeJvc4v16GUBL11DuDBChhYaiA0NpaFEXG0dRhfbP6M8jaSiqqiCAITXUW8WsrTa0Jaww/LKJPULXtkjCxgo7Tn9F0x0lSRMjkMAOOdqPY0VKgF3bSJ2WLsSOosI6kYYco4PriDiXAaFcg1KYLD6wJVum6kE2tfF191hZkDow4F4sJR/Rcoi+3sHEn2gNwxNzHum52KxeIjBqlm6S0FZgqVGKjSsBlcqpIUC9t9PpG2OddraNJc49KkO4kLBLNNQiG94m+y+YwyZHhT0Eo1HgO0MRHugHVBjmAzEkHYkedJkgDiylq6qFnltfZz0KOZnh9FwKlelSLKsszKLW6kbDAOnnaJarRpBKesI1NgoUaw3dDwLaiFImPejcgGXjFaqajqaLaV0ldLAiDIncSxAlWnuwLAzgfX4CHyyrSpClmEcatR0lkcnUHIP1kg84K22GAoMbuceVRiDWj1HP7I1wfNqiNTrLDLUeQVEd8ioNv3sGqJyrC/sjIvMX+P3YA5LhVR0FQuGL94n3SbBVO0AlQDbE/wDoesSIX5jG3E1pjFmsLzupnmE7iGXnsve0uSoVVtVUkNIEseRFmQGN+e9pwIyKVyVpBgpaQCaltiTfTOwNsGx2eqmJ0jzb8gcSZ3hIoU/atUllqUtMd0SaiiOpkEj44TPDCAXA5paGj8R1+4R7QGX1H8/wiPB8l7CmFLa2JLM0RLEk7SYA29MX1ebYpVs6onvDxXmPzxRfiYVhNgxhTurrBNj1HTwxiB7nGwrMk43Z6opnXinU8Eb7jhQyyd1fIYOcazEUWA+v3B5mx+UnA9acYxvF5PwtWloDbSV4RONF4YzGTUKjov5nFpRixTNsYPmub+FW3FU8hwyhcVFllb67MwIOxgmOo81OCWZeAAjKBBAAgbYptVUVTqEqaZnndSIPoC2LDmiDT92OYk94RaB8Dj1OhkEkAJNGlkarcH91Ll6DgSzGBebEQL8z4fLHK/pA4m9eqxWZAppSEAyxfuiDaTM3528cdK7T51KWTqsCCWGhb82t8Ik+mOT57OMK2XRF9rWat7QqGGwWFBnaSTvYY2ogMC76pcQIBPVGOL8BppldT6hXKkl2abi9xJAG9hbrOOTZ2pJ70GOY6dLWx0vttxWv7NiaTUiLQSCQNvqmNucjHLwhILQSOZ6E9Ti3QHCa0nbRR7sqRTzVOuh00kdNesgQrSpmOUar/djXtwFVyqQVDm4ECbzA5Dl6YYux3DtZD6dIZCrFvdZfdlhtAAsREyZnAb6QaiM00pNIMqox3YImgHzOmfUYg/iCi8OHsun9juP6MlllaVVaKDUo2sNxzjri7nOM1gwkMFMw26uJm/MGD8j62OxmQDcOyl4mhTNhv3euCtLgybEAry3JnxJxiSNaZCT9FX+Ge5vKH0OJFjOmzMAt7nVpM7dCCfI9MIXHOJtUq1X3UvA59xNSC/Qgz5nHSc1wynTS6kyYVVgE84JO4A1G4tyxyajUkbQDy23PP+fuwb/SwELe8J07ASazX+U8cJ+kNVRNdN2IENp03jmAxFjvj3jH0kVXQrl6Xszca3Oph5BbT4knCFqk+uNwR1/LBnWS1SvN8N0zTur6pl7D8M9tXNRpOkzJvNQ3JPUgEm/MrjoPaFO5THLXHoVYfCcI3ZntFRy9PQwYEkmQBBn1mYA5RYYPVc9UzKI1BGZVc94kKJAIi58eQ5YpaeWT4nLTV8+yz9cx7nFx46K9mqhbLpVHvCmD5i2oesT5gYH8UzY0u+rvkaBtsSqGPDnfoTi5kuDVSirVdQoABVdV/MkD4ADAvtmqUKSiWZ2q0wDACixIBiOQm2/Pli1ooHucWSH07rA/P7ws+doAJbzS94fxuondkMo2DDYdJGDFPtQw/wBWn98j/lOEyjUBE+pxBR4ypHTp19cevdBGei82109nb0TnmO1dU+6Ka+hb7yPuwFzGcqZivRUku+sETsoT9Y0AbEqjCfGLTgG3F1nw8cUv0j2j6piO6kmAHfugyLiCR5XPPCpIGbCB25VlnnE3JdJyzFOoD3RqPLUCJ3tYbfdiLL8OKq7VFZjqlZaAs2PgBJN/uw6tmUYwrU2nxufKMRV6CMpDCRF7kW8YO3UY8wzTsjwtBum9Vlcv7bZrS1KlTlNINVhLTqJIU38mPL3sR8P7a1VgVUDx9Ze6fUbH5Yo9rXQ52sEUKvdAAEAQq8thzPrgTUURPwwE2ljlFOFgL3Oh0cPwrWuH2U9U+29DmtUf2QfuJx5W7eUR7tOo3oAPmbfDCD+WPD44p/7Vp74P6pjvDYBkk/qn/gubr5321QKFVVFNQJ3YqzST/VVfj44tcRy/6NSD1F1y5Vd5n2buoHgWWP7WBX0W5V/btV2pqpDdGYwAvj9o+S4bu39Mvlda2NF1qMCN6YP6z1Ckn0PXGhHpIbDenZeS8SgDdQSOP29ko9rM0i6adNmdQQQu4D1ACscvcPn3vDCxwKhVOeeqaNXQpYK6U3aYaBEA2i9heN7mSWcy5ylQ1/ey1XRJ940XQBV80EbjYHDz2f4tRemSrCDsRccvrD7jHzweodJpGf0mblVaARV0uU9v+IA1FC6hE7hknUBMgwfDphXyKmCwMXAYTFid/KeoIx3PjHs6qkVFFRTyK6/gPLHMeK8Hy1KsGWqKaAyyE6yCIjSFNuveYHDdJq3TD1sLT9EVVwjFamiZEcwKkAbAQGZ4H2TAN9iTG4wpdpqk0VA90VI+AIMesj0GGwZR81RGlTSooSVeoAoMgSVGokmQOcb3GEvtMtMQKdwDvtYye6u+nqxAm2LW232uJAjIX0d2D/8ATcl/u9P/AAjB0YBdhB/4bkv93p/4VwcjFB49RXNOEI4hmCcwqaSQtJ6hbkCToUE9ff8Ajji+YJpnS4K8xq6Wg/ukRGOr8cyWZfNgUmRaTIgdi3eXSzmy851f8ODNbNUKCKpA0qqqJWbCw5eGOe0FuVeg1Hkj05JXFslwPNV110aDvTFiwEAmPq6iC3mB642znCM1TQu+WrKq7lkIA5DfljqGd7aU0slN2jw0j0xrl+1pqG9BgOf8wJwBEab8dNzhcy4NwLMVmVvZuqGYYU2I5bWEtffbe/LHRuGcKqons0y6KoFmrOpcsTLEgKwEmTaNzYYO0eLK3/Y4sf6STof7pH34ayhkJEmqe85A/dUuz2TzFJWWvUWp3pSJJUH6pZgJHoPhbAztZkFzNHMUydBSorIx2LrTBEReIJBi9/DDKleTcxbbSR8yYwDzfCAc1+kVKx9kCHFIW74XTJM3WLx1wTXhpu0oepxLkk0uy/EdRp+xAO3tDUUJ8QSxH9mcVqf0b8QJ7xy/iTVMecKhJ9cdA4h2nVR+rVm8oH4/hgDm+1lae7TYAYe/xR90EqODthUs39GVT2Pcrq9bUO7GinpEyJhmJ25jnbF/gPYuvSfXUOXkAezALOEN9RgqAWIgA8vPanlu0Wcm0Xg/rFMD08fx3w05HjpaA9jHJCPvJthbvEHOG0nlGYCDfKj4l2dr1Ken9LvHvGnN+q9/unxGCXEKvs6SK3fZitMkDckd4xykA/HEtKuH2J9VI+8Yq9oadWpS00GQPqBlyQBE3sDMTtzwAo8qbc4jccLlHbLLFM7UeO7UOpT1sAfMgj4R1xQyHBc1mgz0aRdFMFpAE9AWIn0x1paOXWiKVfTX5tqQMC0AWDbbAbza95xUr8fNNQtCiiILAaQAPIAgYB8jQclag8VkZFsYOOvskfh/0d56oRr9lSXmWbUfRUmfUjGp+j/Oau8qadUEh1NuoBubfPDUe0+YI2QW+yfu1YmyfHarXeF9LfjgWzRnqqzvEpnHLlYyfCnpqtGjRpogW71NLEt1OkliTY+F/CBPah69HJ1qFSqre21AEA9yiVIYX6sYA6BukBjp5wyNToASPrEWJ6Fb4Qe0XEP0rMMoI9mGiZ5AlR/ZjU8Hx64Njw4+kqrLLuareVq02yOlg4ZgpE3Ey0iZjZiLTZZnE/Bez9H2DIISoWLCO6SCFkgjbYwsi8xiLLqKuVyzydVV6jICGTRSXSosTeZLa4vPQDBrhuXDZajmI0+1do7wP6rSxpmRYHSq+RYjwxoqiuc8S7PtPfzFePraqhaB4yPji12b7I0UJrVQW0+6j3APVhA1N4EYY62VBeDtIn+fTEQppUqUlqGKRqD2gP1lhmIPgSAD11Ykqd1hWaHAq+fIcn2eXAMGSC/TSBHdN+8SPCQcJf0o5SnTp01ooqoXu271SFI1A7lALbAd5YEQT1zjfamjRpmCFXa9rRI0gXMdByvtOOH9u+JDML7QK/ecQz7lQGiwsq3MKJHPfAA5ypyQu3diOIIMhk1JAYUKMgkCxVb3364mPa+htqVCN9ZgzzsBOEvhYeplMlSlf/JogEbgEKRP7sG3j44Zs1whdLsVEsxIbexNotzsbGe96HMlc4k7e6PRvY5xEiu1uKZKsRrzFMtYRqjyxBmqWTHj4lrA+v4YXxw+kVs9ObxO/Sb9Om+NOP5akWJR1Mk/W+H4YS2Ylvqb9VsDRRl4DXfRGWr5BferIsDZZJ+7fE2V4xw0QBVST1BmfhvhJp8DVrh0v4k/GBiXKcEVDLEEDkAfv6YJrx2TX6KFord9/onvifGsrRgGoATcCSPwxTodo8mV79eis/vE+pje3LAjiFJHpoqFJNNLkXnSJ3g788Ah2fm5O/SDt4zjt4BvbaiLTQuZl5CezxbJVFKjMzNu7qJt6YoHL0LEVbCDqZQog8pidugwsJQp0LzfnblzvNsYuephYNUkcrX/AJAjEeYHgkNCB+mDXANLiPv2TeMzw9be0vzIB/LGo4rw0f68cuU/8uEUUaVQwGJPIT+GLw4IF8D1IA382xLHAf2prtNCOXlOacZycSjBx1AgE/D442ftLlEMNUE9VUn/ADwtZThyd4F6SA6YJqC1tJHdMjacQtwinJ/W0mj7L7x4MP5vg3PcOAEqKCFxO5xTWO2eS/8AdP8Acb8sS5XtPlaraablnPLSR574S63BaSkBmQE9WH4wInFjIUMtRdW9tTEGT3vAjl4YkSvPSkcmmgDbYSUT4n2sooxHsZO06OfrgbS4rlqzAuMx5BQq9bAG3+fPErU6J92vSLcwWNj5xe+LdDgtMgMawJP/AMm/lpgAeGAyTmkqeGHbQB+ZJUtR8uBIpUwD/wC40Ejr6+mIM3VUkFaChRZnpDUfAyOUb/fjdaQA9mpLgTJaACenj6fHFnKrUFySREaVAsfny+PwwBOeFhOe1poZPXt+XVacTzFGjli4RS7KQhN2kgy17AKJPw6jCHw7Kkd5gVQAwIue6R8dBYx16TGC3GeKKajqplKfdF+hJif6zQ5PRVnG/Yjsc9VvbVVKrB0K0kkG+ptUkKb23ab2ubunblMHpZSP19WY11mWFFDSFB2UgyRHNgWI8CoO2LGezaaVSioWjTUqgAhbxOkfZAET1nzLbleHKi6Y8/HrgFVpZMZtcvUBarUUmmrBigCiSATbVE+kbYu2LQZSupkkbeZ/nnijn6BgMLxMj5/zvyxZ4v8AqqzopurMqz0vE9YsJPTEVfMFlJQd9Rq0zuBExymL3/zBqQEo5nKZuqFWorOur3VRocggCPtajfSnQ4pduOz1fL5dHrUygaoACSu5VibAyDYbjkeuOy9lM7Valpem6pGqmStgTJ7pNmE7FSdyNr4Qvpuz2ZajRp16VNF9oWVqbmoGhSPeKKARNwRzBBN4Tt9QKY6QltI/2O4NqyOXeo6qppIQLd5dInfnt8D1wV4xJTSrkiYjVyj+rEnxOBfZiuz8NoRBKUqYHKxVY3tO+KudzFYKT7ZxH1YX74xlyvaHFpH5q1oNE1w3NItQHs+zDUdF+pi+Modm7gt7LTzFj5+uLPZTOu9Yo9RyCCbEcgenpiLjGaa41VCbxefLbCSGtHJytxjpdxjxhX8pwektPMBHVSwUqupQAQTMTyNreeFjNcNcGCZnbvAj5Y9TKZrSWlwo3YmB874I8FJOsay9TQdIbYkA2gwJ5SeZGDc26pG3zIQXWD/hAKmQYgRTJ8gdvhtefXDP2MVEp1EqMEbVKpzIKqGt5qPjilwniJ9owcnSykE7QDaYgRFjI6HFTLwtc72kgbXEGPUyMcBiigmke62uodcK5nTRaqU1OxJv3AL35T88b5vhGVpka2rNImwUb3GBubcDME20k28JG/zJxNms/rSkTaEWfMSOfkMEG0uEjztp3KK5anl8sadZQxGoGWCkzpPTlBnF/M8Qo5pSyu4jexEbfiR8cLvE82r0AoIs4m2/cST8ZxLwvNLpZQNNk6XhmYzHOAN8ScINprffqulNleGJUMLWBPIGQfgcWG7MaJ1K55yF285PnirwasCxe06iZI8DHLqQcb8JzpNSdTAsyhYYjxO1vdk7chhQYKTXySAmjwt2q0/ZomrUUWL6CD8Db44rjI0qjAAoGPKxJ26E74JZrN0ary1BHH2l7rRIv0brBxMeF0aNQMHUqveUBSHJB2IO1xB8MMLbs2lP1DYY7J24tUhwpVMaiBG4Ux93pGPOMZtMnlnrqQ7qVVQwIALEjUwA5CTA54t57ijVGICldRJJ5x6wPl8ca06OsezKhkazK0QZvBwkSsZIMWFiavxkkbW57pP4p2rdSr087VdtA1DSKYVvsBVkMBfvGN8NvYnimZ4hlnt3lcoagGnVKibAe8JIMQOYjGtDsJkhUIqUDyYfrGChIhp7+wYHnNxbHRuAU6dKmtOmi01vCKIgCBaP++Ngxse0Ej7/ACVaw8BwCCcC7DUaMM/fYGROwPgNt+snxGKfaGpGeWnWn2D0waQkhS31iY3edyeUeOHk1Nv+2FP6R6KPkyZGumyup6EEC0dRb4Yh/wCHCt6AgTgOHOPlfVLeb40+Srg0mJp/Wp6mZWFtQAPuOBERYz6DMpnVznG6bqdVPL03Ib91W1EeGqoq+mErNZqd+cmPP/vht7AZRhQrOh01Mwwy9I7wFBarU8lJ+NMDC4XlxWr4rp44Y9393Hz+8oZxI5jM16xy9J3DVWUOFJW14HItfqAIuZxvmey1fK5AZwVXaqjaihIKezZ9IgkahAIaQYIx1Xh/CEpUlooNFNFCgTJ0+fInmdzJuDiv2qyS1suaB92qQhjpufkMWty86HlcOyOfqU2BR6iaDUtrbuAEgKLwLG8WMY2+kHtDUr5KjSrQzpVDBxGqDTkhwABJ1QCN9DbRf2suvK5eqRdlZajbe6UqD1INQTgF2oJ9hT1RJcmJ3tBPlPd/s4U2xJSsygOi3LoHBR/9rl7x+ppbRPuL1xboVj7o0gzbUoMk+YxDwRIyuXki9ClzHNF36YmqrP54y5n08j3WPFqXQSFwW1R82pYKUUAXf2SKBtzEn0HTFbI19S1E1s1UqWU2GqPeUDk0bTjdszU1+0YlwAwNMwAUYGY8fH8MD83ltFSUJABVkqdBuDfpeRgw6wCvYQSRyNttZFj59lvwvNhSytdKgOrcypBk+Ys08oxSLijVEm6MDqE+ENA3tePS+COayFR3JUX30gjuvEmBzXZhvZgPDFil2aL0DXzBNKkm0LqJU7BRO4NhO9sMawuNI36ljfVeDgj3+8IFxDMX1KAAxJg9STqX0mI6HwxdoZHM5ko9GkzWEmywRzliNx0nlhtp5PLJl19lT0szKpZyGYKQZaZIuFiBERbFmvxRUJCnQpdlmCSFBVTGkGDCC/KTg9jWmiViy+JFpDWt46lBV7AVqgXXWRWAhwqGpBtb3lEgeOLbfR8hVR7evKzf2Sibk/WYAYOZbjdKAqswQdEI8rxMeO/PF3L8ay8TqSQTOtib321H+dueLDI2kKv8dOetJTqfR5IAWsyxMmogMnawVxHz2xFmPo0zATuVqbtMkEMoiLXOo4aa3GEYkJUO591Y6AbDny/zE+5TMKo1OFYROpnMk9Ib4bcsEYmFMbr5xyfoFz7O9nM3QptrpHcCU74jcmwNrLvgRlMwVBPmAfEgg26gT8cdipcfoCAiEnoNI38Z64ocYWhmrVaNORJ1irpYcyZVfjvhLoB/arTPFHcPHK59w3MhZc3WmJPnNhbcbT69CMEuD1Wcg1KulJkDSdTm4LFtUqJ2gA8tr407R9mv0ai7JVFSWTugjUSYCCBEgai21/DkD4XmWFSCZIZha4tMXiSIlrx6bAoYAPxBdrNT5w9PCf6FLLgSEExF3qHfzcjFDMVNDa6SyDuoIn+ywOx6W6SMDaucszC5A3MWAF/Ix16nlOIspnIADREXOxgzvaIsb8r4syQxOGQFkmIHkK9xLjKBE0wr6pVlW6wCHkHmfd0m172GLHD+2IIBdHW8krEMQACbkQN7EkQtiQRhbz+UWqwJMKoJqRzbuwu8iowF4EhY2kTR4rmotO/QWCjkLWAtYeHTARRlgolPhaGgNHKbc79IaJJFOowgkSygSOpBYj4ePnQ7f5ypppBnF0DvSAsrNZe99c2IvA7s6ROBHZ3s0M77U1a4o01IDzdjIDaRLDSNLQW/rERNw2cb7F/pJ1pnEZpJIZLE2AgoxIAACix26kkw8W0gK9pZY45g55wP3XP+EZGrmqy0aYl2NzaEX6zH90H1kDmMdp7O5NEsginQUUKX9m9Rp3kvAPjTPXArhXC6fDss+nvVmBLt9ogWCgEws2A/rdcHeF0wtJEW5AHmTzJ8zJ9cCxm0YQ6/VnUOB6Dj+UVBk+WKvEBuTsq/Mn8vvGLJOkATJwJ7YZn2WSrtIB9mQOXeaFX5kYY3uqAFmlw4szZKgABJqXk2ANJrm1xuY8PgJ7UZNaeXSLk1BqPMnS2/4DkMGuIKy5amy+6KoUg+IcKb+Kgf2vHArtlm9VCmn/yEj0Bm/hI+ODFbk9/4DS6pwHIlshlCirqOXpSYBJ7g+1YfCcV61Aob+pv+O+GHsaY4fk7STlqUf3BiavwoVXJc2Cjz58zYARyxhzi5CB3WXLFZsJOzRiOs2j88b5eqjo1NyRvpIg3tA5bHpGGHK8CVxqB0g3A3gG6/KD643/0HpMzrggyEXr4tjo2uBtdC+aE2xJ1Xh7VVUEupSSGkEnkPAAcul8Q5jh2cVCNQzCGAyyA287Tf4+mOgJkwx0sB601/BsWv0ZVsFoiPAD7ycaMbccq03UyXbs33pc94fnqT0+/K6IUg2KkN3ST07xB/dPXFzKZZXQsuoSbAmb/1uQYTfxxv2w4GXc16QUkqWqhI72krcR9aJJ8FJ5HBngLUqtKmiKYiFWYgjcN1bx5+mO2AmimSsa4b2oGa1WmTp0rys1/vxQzBqOZIWfAD8Iw9VOGhRtTXzk/JYwIrUEYx7So5+zTTSPleNsA+EDqlsa88BLVLWLM3xYi/pjxyvNyf3STHxw2f6BKwSq0wb6qjXjyA+WNKKUKZ7v61uoUx9xOB8tw6qSdqW8tTqVPdQkeQHhy/nnjd+GH6zBfMj8MNL5R6oMU6oUX97SPgMRV+CKi6n0U+mrU5PkOZ8pxPldkbSTwqXD6XcpruFYVF6EqzX+8+eOb8MraYsRBGoG+1vj/njpeZ7R0afs5VWC6we8IYWgAm02nfHLOK1AM1X02Ri1RNram8LWJw6F1AjsmQtdmwnDhiCoh5AhlPgG3mPj64E0cy2kQe+JBmIDA6TqP2TE+NvPF3s7mBMeJH/CG59NvTFnI9ntGbeD+oMVI26gL10khj0IAG1sWTkKT6SVboUPZ0lktq0zJ3M31EbC3Ic2PO+FPPoS7NuVi32m3jrA28/HDjxnNBJJ3LoL9CTHzv6jCgyk1mgnuuFG3eZ11AdSb2wMhoWui7olwjLA1hT50kaoW569lEgSBrLNG00x54fcvl9FVqdUa2A1B5v7NmcJMRpcKsELbY8yAC4T2ZFGpreoXZkhwLAQSQAdyO80kwTHQ4YQoExAkyYAFz5ffjz+v8RjEXlsJ3c2E1kZ3WeEOzCFq0VKoZBMIPeJU6Ya9z7pEACSMG8rxB8vTVWPtXgCN2YzAEkwXPWAJO0YqNmU7urTKmVJ3BMib+eLPAYqVRVN1SQD1ciJHUBZE7S287TBq5Z5QI7F1d9AP5XSAAW5NCLuzcsJX0p8QC0adCb1G1sP6tO/8AjKfDDkpLXNlF/M8scU7acYGaz9ZlulPTRpnrpu8ebEj+yDjeBSYm+pUeLU4yvIj2iL/xkyOXIDyJwpdoampZA7gYCTvMNEdBufHu9MOPF6gp5XQ19UMsgmWFRDsDMQSbcxHPC92qp6crTBkMauog73U7+PPwnlgxypcfQV3DsfbheVI5ZVD/AMM49z+fDAIJHtUUGOQLd6PIah6+GIuy1Nm4Rlwu5yiADmTBxXpUKjV9cEaKQe0Aj2ktBB/eYR/3xlTNJea7qhIaNBFsvxBAXtb2jCdhACj8MQ0uMUaif+YZ1MIRyDYkfVBxrwjKlndSrASXLMqG5ja0ffgtlsmEF95NlgDryAvhkcDjklQyQocOHU6g7oqgx71SSPmRjWj2cGrU7qw6AR98/jgy7MFJgAcySTHooj549U90salgJhVVT6apPTFsQs7Jwe4iiFSehpLmiEXSyKoIEHTJYz0lo/snCnn+HPSY16GnUD+upC6t1ZYFjNyOViNjh2TRT00yC7m7DxY33MXabefrcpqpUFdQBvAGnqDI3B5EeeJcy09jy1lUKS9wLiozKAqyzOm4UkN9lt4b78Xc1Qqi5cIPPT/hm/pgN2g7PPRc5nJgiZ9pS5Eb2A5bmBccumLvAOPJXUBjfYybqdoe9weTeQOIBzTkRONzchbZeilRvd9oADqdg5WegkwfXFjMZeiBqcrpGyj3AfJdz4mfIY04xmaFBprFAAIRCYF51MV+sTMbHblhXrcWpsSaSKg6iUnr3WIkRzthbzXuq8he8+hqMZriCinqpVD7UmNCiAZ5aSNgOeFzN5eozt7UuXFzNzy+W23hjytxHvFRTQrHvuYA6WBJn1viLO8Y0kEVGJGxemtvhJjfFF7ZHZArvnlD5U7ro18vvC1qcPB+rZefLrf78KXafKp3XpANpkPpEjvDu32jVHPBTifHZsBrj7bT8FMKP7uBf6d7UEVKjMsHuKJWTtInrBsOXLDIIix24lO02ikj9Tnfks7P5mKkWix/4TuY8Rh84I3tKbOxgu5j0EX8AvzWeeOY5UBGHht4jusvyYDzBwe4Zx96SlCfdJ0wDJUwVnra5I2xpsKsSsvITFxHhgqVP1rkIrA6ViWIJMljsJJHdHr0pVqGXovrC941EYsTMAMpaJsO6ItcxzwEzvHgW7+5+qDf4OPnPXEeUzL1P/LpxberIG3gDf8AHniXgOaQeuEIaulK4NxBt15csRNXgxzibAkx6D+bYTKVTM5U01NUGm5awQlacRtqfVE7CY8AJw08MEXYlyeZI23AFrC5t4486zwM+Z6z6fqmOm2jCmBndQR9YNzHSxtbnv8Afg4O0WlRFIW2AIt0AkWj7sUWzCBbCMKfanjRpLpQKajbAvf1UXjbcqPE43NPpY4G7WKs4ue7K2+kHtrmCFo0mVC3vaCSwTa7kjTN9h63wscCyUkCBAYExzCwD8QB88Q0su8kuSWYgsxiT4DwER8dtsG6VdMtSaq0nYhRvEqoA9T4RhwFlO/A2hyqXGNNSsE1GKG46sfZj1Mqx5QYwvdtakov7/8Ay/z8cF6crqL3qMdVSPtMSTHkSRGAHavOakRYgl2LWvIAj/EfljgcqXtpirUe2GdVKaLmHVaahUA0jSo2FhOJKXbbPKxYZhiTEyqNtt7ynGYzBbW80qatD6SOJ8s0wHQJTH3LjZfpK4mNs039yn/0YzGYmgupb/8A1P4r+2P/AHKf/Rim/bziBJJzLXIMBUA1AyGACwHm+oCTAvYY9xmJpcso9vuIrtmqh294K223vA7fiepxZT6TOKCQM2wkk+5T3Nz9TrjMZiKU2V7/APU/iv7Y/wDcp/8ARgd/THO+0NUVyHJkkKgk7XAWD6jGYzHUF1lVsx2jzLsXeqzMeZAJ+7Hh7Q5j/wBz/hWfjGMxmI2N7Kd7u60/03XiNfrpWfjE/PHh41XiPaMR4wfvGMxmO2N7Lt7u61bi9Y71D8B+WMpcXrKdQeD1gfljMZjtjey4vceqytxasx1M99pgD7hiTL8ezCRpqERtZfDqPAY9xmJoLtx7rfN9pM1UKs9Ukr7phZF55Dz+JHMzGnHswDIqmZnYb/DGYzE0o3FTN2ozZABrNA2svMR0xLT7X5wCBXP91f8ApxmMxy6163bLOkR+kNfoFB+IEjFBeMVgZ9oZO5IBJ8SSJJ8ceYzHUuBIU39IcxM+0v8Aur4+Hice1e0WZb3qpO26rymOXicZjMcusqI8arzOu8zsv5Yq5jMs/vGY/ID7gMZjMRS4uJ6r/9k="/>
          <p:cNvSpPr>
            <a:spLocks noChangeAspect="1" noChangeArrowheads="1"/>
          </p:cNvSpPr>
          <p:nvPr/>
        </p:nvSpPr>
        <p:spPr bwMode="auto">
          <a:xfrm>
            <a:off x="520700" y="7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WFhUXFxoaGBgYGBsaHhoaHR4aHBwgHR8YHSgiHxolHh8bITIhJSkrLi4uHB8zODMsNygtLisBCgoKDg0OGxAQGywlICQsNCwsLC8vLCw0LCwvLCwsLCw1LCwsLCwsLywsLCwsLCwsLCwsLCwsLCwsLCwsLCwsLP/AABEIAOMA3gMBIgACEQEDEQH/xAAcAAACAgMBAQAAAAAAAAAAAAAFBgMEAAIHAQj/xABMEAACAQIEAwUEBgYGCAUFAAABAhEDIQAEEjEFQVEGImFxgRMykaEHQlKxwdEUI1Ryk/AWYoKSsuEVQ0R0osLS8SUzNVNjFyRkc+L/xAAaAQACAwEBAAAAAAAAAAAAAAACAwEEBQAG/8QAMxEAAQQBAwIEBAUDBQAAAAAAAQACAxEhBBIxQVEFEyJhFHGh8DKBkbHRI0LBBhUzYuH/2gAMAwEAAhEDEQA/AGPsT2TyNTIZR6mUoM7UKZZmpqSSVEkki5weHYnh37Flv4S/ljXsAB/ozJz+z0/8IwbJwBbaHfSC/wBCOHfsWX/hL+WNv6D8OH+xZb+Ev5YNBseM2B8v3U+d7IG/YjIfsOW/hL+WN6XYfh0XyOW/hr+WC4bHpxIjIPK4zAjhBz2K4aP9hy38Jfyx7/Qzhv7Dlv4S/lgxONQMHtS95QodiuG/sOW/hL+WNT2K4d+w5b+Ev5YMeuNpx1Lt5S/W7H8NUScnlgP/ANS/lOKrdm+GAwcjQ/hKPvwxVKoFtz0H48vnijVzAmCjAfvd35WnAuNdUO4qlR7JcNbbJZa2/wCqX8vniU9i+HfsOX/hL+WCOXyyEEqI5WkEczcHyPTbFbMZqtRUlgrqu7idUTaVA6QCR5xiboWUYsoPW7L5AtpTI5Y+Psgeo2HKx3xNluxWQMk5PLk7f+UoX0EbeJwRyqUkHeYOWhrbX2iOUbXwQXNCwVW8gB5ddsCDnlCeeUGHYrh37Flv4S/ljD2M4d+xZf8AhL+WD+nGmnDFG4oF/Qvh37Flv4S/ljX+hnDj/sWW/hL+WD0Y0IxICAvKBjsZw/8AYsv/AA1/LGw7F8PP+xZf+Ev5YKV6pT6hIjeQB67n5YG5jMaxDoPCGMz4GPkbdcC54C7cVoexfD/2LLfwl/LGw7G8OP8AsWX/AIS/liFKDKNahStzYgH0gA6htF+l8F83mxTXqY8beNvlGI3YyisqiOxfDv2LL/wl/LGf0K4d+xZf+Ev5Y2oZ2qzhQdzsYgKNyQokeWrGcKz7ezq13cGkJIAEWCgk3YwL7YHeEYcSon7E8Pg//ZZfY/6pfyxwvtxw+ilAPSpov61VlVAmUYnbxGO3ZrO12HvMmqwVUkidvqx6SccT7YuTklJ/aj8kj75wkSbpAAnxkFjl3PsEs8NyUfs9L/CMMIQYBfR//wCmZP8A3en/AIRg24xZSStiRjQ480YzRGJQFbHGpOKdTPoOZP7oJHyGMXP0+vqQccCENq3qx6DiOo8CYLeC4ovn3H1IH977jji4BSicYzFPI58VDpkao5T8INwYv8emPaiVvtADooJ/EGcRuFWFKtFcU81URT31cchH1vAaTc+GKq0a0yrmekN/zGPu8sX6OVbutUbU4BiBAE7wOvKT8pwO61IpD3Nj7OhU8GLaL7ggE9Y5RiBuLMaTJUSKpQrpgwxIIsOnMxMYZAmKPEsitVCrRO6n7LC4I/HqMQQUxvRQcKyNNaYtJkyxMktJBnp5dDghTRVsBH44WMrxc0kDVdK7g6jYgEjUD6DzBFhOLVLtNSmCy/GPhPOcQHtHKgxnojpOPMD14zTIkT0nuwD033xuvE0PUT5HbfY+IwYe3ug2OVp7T+GBeZr1TsCgHgWPrp+4H1wROYQizrt1A+/bA7NZSq9ztFgpED43J8TiHOsICwhUqNYmQtTU17QRHhc7fH1xYXLOF/WUwwBNg8GOXdgLq6wfLGp4e5sdR5XYED0+F4je2KaVjCqajMbFd2bSZIVRG8DfqYwvdQyuyFvmMyt6dOi8uDEELcbHc7b36eON8wtdl1VKK297S0krFwAbCfCTimlVjVQUV0gSSzCSYEEwbhL7mDJi0yCObzFQqzF00n9WJtJJAYrHT8DOODrGUbT7K/SztMUfarCgrIEASeQ8SdvUHCzkqFGorDM1DSljpWWUcpMkdbR0AkXx7wkNak0HcIxYgAMTFh1Mj44ucQ4QyspaoEQzLBS1+kk2sLSCN8C524YUhx4aFJX4C5XVTqUmXeSD5zqEg+eOK9skjI0rAE1pI8QKgOO1VspSyqVvZMRNAlpY7udKmNgT3uQ2OOGdta+qihm3tnIHhf8AywIADxSsxsqMld97Aj/wzJf7vT/wjDARgH9H5/8ADMl/u9P/AAjB0YspNKhm+IhG0hZPjYfE7+gxSfi1Sf8AVx5mfng0yg41NIHAmyh2oRSzvtFOqi527yAf9U26jGgoUGJLVdJFyHAQx/W1ASvyODmnEVTJozamRS1u8QCbbROw8BjqRNDeoQ+hn6pkCmHvZh3Qw6w1x6TiTMVDI9pl3J5MkN85DD4YJqIxTzmZYHSgPiQPunnO5/kdlS4jsh2YyzsAadHQwMh2bvCPEcuo5gnqcWKHGQpCV+5Vi8XVrxI5wf52jGg4ezxq1de8SQD4gk6j8sXafC6QABRDHNlBPzH/AGwIvooBvkKnU44CYpK1Q8zBt8AT92MTtBT2ZWD/AGbA+NnKtHPbBZVAEAADoMVs5TptAqKrcwCuo/CCcFRRij0WtPi9Mjci0gQTO2xEg79cBuI8X1N7NQSTsi3Y/vQYCjn8DGLlXguXqAFQV8aTNT2MEEJF+XW0HFzh3CqNAEUqarO5AknzJuYuL4E7kY2hC8n2dDH2mZId7EIJ0p+Z2HS2wwarZWnUXS6Kw6EfnicjGFcEGgJZJKD/ANGcqTJpT5s3/V4D4YhzXZLLMIRWpG96bEbiLgyD8OQvg7GPRiCwLgUl1Ozucpk+zrpVWLK4Ksbzv3gSbjlvj3IcWqUXCVqZp1CNj7rjzBg3nvDb5YcUqBhIMggEHqDtHhirxjhdPM0jTqCx2YbqYiRP3bEbyMAY64RX3W+WzCuJXfpaflv5i2NMplFp6tNtTFj5m/wGw8AMKdfhmdo2VFzCDYggNHL3j70ePS9r1B2lrUyBWp1aJLFf1mrSRBjSTY96FgXMm+IElchCWA5CMcHyDMs3QNZmiSY5JPL+sec774p8YqBaiUyhcK4UAGCFQTMsREEiTz+GCmQ7QqVBYSNpQC3oTtbl8MDuI5hTVqulx3V6XA7xvfmBJ+zgsdFAaAhlXOQx7uoqCWNME6QfIXuOcG2L3G+0aVMtTIIL+0XUguGHj1U923jgt2ECHKqVADa3FSBYuGJJt9WCI6A4IHgWXVxUWjTDgkgxYHYmOXngS2+E5gYx10k7tLw9hSmvUivmWBN4WmqQ2kDrcLf7R9eQ9uKCoFCkkaufkcdN7YdoqNevYsy01CoViGJMsw8NgDF4na+Oddu2pmkpQG9Tc7kQfh/lhLP+UUnOLthBXfewH/pmS/3en/hGD2FrsIWPDMmAIH6NTEnrpAEeW5wb9uCLFpP1VEkSAfLFsuA5VTYVYYgD+b/54FdoeNDK0TV0l4KgKIuW2n+rFycTiv3h3SbwSzfgtpwB7SZFsxT9iCBo0DzZQQDfkJ28DhTpfSS1WNNEx0gDuLz8kpZv6Rsy3ulE/qqkj4sMWuznbvOVMxSpMEqK7qrDQVYKSNTAho7oliI5csVK/ZmlUFRaJc1aVizFQjtAlIAkEbT1mcBOH8Fzisr0abUn+0SFMHcXnFIPlByV6V0OjfGWsaAff912SvxpVzFKhYlzBIPumCRPnB6bjFsZn3ZIEq0/vKQDGOZ8Iy2YoV6bvT9s7K2gq6ss/WALf6yJubjyLHD3LWDJtr3/AKzyPHbfxnDvPeAS4fL+F5/UwsioNN457lEUzYJgMP7rfebYjzmdFNSZDERZd4JAnrA3MdMVXNRrKQo694/IR95xo2QaZarIAkyPiTfbADUyE8BVD/1CrZvtNl0tUzSJN9IU6o/tT8Y64E5rtjT0suWRmY/6yoCqeZ+u/XpY3GIOM8MpFaeZzNZ1VV1MpZu9qvoAmYmO6PxJwOocGp5tVqtT9jJMIhhWSbFlFtUWnpGLbZ2geoFXW6N7hYIA7qT6Mqubes7ZwuFanqQSvspZ9RK6Se9EmTf0x0XJ5hWQMHUyORH54TqXZuiinQWRjZW94D95WtpG/I4n4Dk62q7r3ZWrIk67FSIgaYMzzECJBwPm44QSwtALr+ib9XQfjjUOZIjaPnP5fPA4IRz73gAPuONPb1QxLXkC6kcvPA/EADKp4KvcRzfsqT1SrMEUsVQamaOQHM45B2o+kSvUBSm4oDmEJDQQbM5gzse6BHrh54/xGtlprK9U0mYggFSUJAiQ9o6aSN4g74TOInKZ/MKKtKs1aoNBqEogVQGg6UMMb8xe2C89pGCtDT6N7m7wLCWuE9uczlgFp1iYIApvNRSDyAN/QEY7T2N45WzeXFSvl2oPqIhpGofaUPDAcr9LThI4F9HNKlUp1gx1o2sBwrIGG0hQrRN4npPOWBuI16dULpqVHhmYr3kKyAIEiFv9UalMTN5nzAMqHwF91ScyMVM7Sp1EZKmllO4J/wA7Ha+I+GV2qJqqU2pkk91jeORttPQ4uKgGwjCzqBaqbKK55m+zWZy7lsqPbUjdVJAZfDkGE36+t8VaHE6VTuVFKPZZI0sCZEHmCDy5Y6eThO+kHsy2ZVKtED2tMGR9Z1jaZEkEWBPM4WJcowAeVX7M8SpZGjUVw7oXarrQajDRGsTNgAARa3rgP2o+kB6y1KWUpsKZUqapB1Xt3QDafG/hhWynGq1AtTYe9MsxjmZielxHL0wdpGkxU0+6jwFUrYs0WCx0Go9JwZcawU0ANNuGUsUslAA7y7Ry8LBhEjmd8C+27MKKI23tJW1ogi2HPiGSphe6SASQV3CkWLLF+YMf54Te3NUNl6Rtq1wd5sDzN4+HlgIh/UCOV1xldY7GZk/oOUuZFGnA3Pujl084wwtnjsEmR13N7mLeknA3sPlweHZSAB+opkn+yMGmRRaST15f54rOe4OcD3WXbheVQo0qjXLKvgBPywJ7VZrMLWVKTIDUpiWg9yCRqMmCSS0SDthloGDYThT7U5gpn1Le6VRR8/uJbEscRgLS8JYHS/kiXBMiKVMIvmTzZjck+JOCumATEwDNsVcnUAGLNbiaU1LE2HMf5YaPdaMoeXYCV24qxWsdIVaVZHQ2GnTBIO0WBnn3iPN6o5mm7MFZWZfeggx8Puwl/wBIhVqN7OhUqAkDuoSC4JgkgQCIBny6YP8AZijUGo1KXspChU7vIctBIAG28zPrJohVtXHgbqB7WjZrD+RiOrT1AhhIIg8p9RfAjtF2go5X2bOCVdyhZbhGAnvdDvbE3C+0mXrJqDgKGC9485A3jqYwsNPKpiCXbvrCU+I5RKucdjLLT7qB2Z7gkE94nx+Iwdya3GFTM5z2WaqIxjvkX8JHw5/DDPkswCARfBAi1vvjcIm1xSucTo1fZMUWfW4HM+YHLA/gOeakR7UMWOXQtA2YF2AN7EKWuT9XFfjfHKyKdKFt9iNo3v5/LFbhmQz9dFBWnTW2py4OsQQdPs5O1pkRf0Zg4CpviqO5CAnqkNQDAESJg7jw3xIKPXGlFdCqpMwB3o3PM+HliT2k4S7BpZO1pSh2/KJRpo0xUc26hVP4kX8Bhf4JmaatqRRJME9PAYm+lqt3suo5K7fEov4fPA7sgituduf3fliRQ4XpdDCG6Ld3tPWXzg54DZ3iipmlj3IDk6vSpbfSaZBtaVXxODVDh9Nh3lnArj/BqCqzoio4R7ySpBHeBB6wskXsMN6Ki3yy/bXKYaa02ZgjKXFyJkgdYk4srSb7bYVeynEVqVdQptSApWUrBbUwcuBzWS8naR8GQe0qjVTICgsNyCSJWZuLNPdjcDA+U4nCzJIwx21WYMGRJ5TiFqzC5HwwNp8SIrGiCwqBQYeYBAAbrqEw2rV9YCxkEjV4rSGqWjTuSIG3ImAfQmMC6Fw4QOjPRcj+kML+luFhS+lrc7XMHc7z6dcBuDcQKEaVJMQNRsoIO3kZMiLHnhj7dZ9GzVRgutQtNtQkMO4Lg9IiRy8Zwk0wrNaT4XsOluuDbwrwbbKKcqOem4vvHjznwBMfDCb28qg00AEHXfr7ux+P34Ysi8HVU5A6U8Tt6HCt23QBV66r+Z1H7o8sHEbeFWc2mFdv7GZ4DhuTX/4KYJ6d0YJ0iSZi+0dcB+xtAHh+TLCZoU49FG+GOjTUbkD8MUH15hz1WcWvccqUGBteD6YVO0HDPb1AKlUIG0imShJJgmJ1CWDEnyZuWzHnKqouo3nYAXPkOfnsML3ajPNSqUqdOKldwSlMCQGawbxgAjcTPKCcOiZXqPCu6TzRINuPvlWuG9l6irBzWodPZf8A9YXOO8WShWqUZaqBAkqBeO9sLAEgT1wzcO7NV2Wa+bq6zeEhVXynfzgY04pwbMUqZOoZuiBLU6qyYG5EkmYn3SPI4sOaduGkfX6LTi1f9S3PDvbgfrSq9k+FVqbmvV/V90oE5spggvBImwi02Em2GStnUpoz1G0qglmtYDC52b4tQc+wQOoVAaauZ0gRKK/1lAupaDBP2cWe3HDKmYy6JT1HTVVqiKQrMgmylrahve0gdMJqzzhZ8ge/U1Mdt/t9+6ReMdoxWqO1KghoFgrCqQS7XKsATqQCJ0gwCb3OCXYHKJTqOvsA9enKtJ1QVMFk8LrsGJg2wv5vMM5KOy+2OakiqgFRSIRdbe5osAVG0E7YJdl83GbosoujVzUAIKBLjuAEkLqYC++oRi3tFL0MsDW6chuMdzmv3vhF+2dFKzK9MFKzGHRtiAPe6qRYQwBNrWOIuF8FzVMCKyeR2wT4sPaVqmohgCFBFpCgTcX069VpjGjVIH2etsOZ4d5h3k0vLyf6m+HZ5DGk0evH8qlVymdq1FptVo0hqBRxe42gRM7WMTMScOvAsqKNMpTdag1T3YAEgbAMYFp38sL/ABTKouXBryxqn2aUgYktM6jBgRfYmD44vU1zYQXpVKqL+rqliuueoCaQLAEXneRyTNA1pLQ5WGanUauIPkaGjomCqWO0j54qwwE/ED7xj3hHGkzEgAq6iWUlSRci+kmCDa8bWnfBFqYxnviKS5hvKTu13AmzKBku6giCNwYNr7jf1IxzXKZyplqs3BU3H3gg+WO8QBc8r/jhBOUp1RqqIrFjqMi97/5emK0+o+HaC7K3PC9W6NhjcLahI7dmICT67ffiPLZqtnXCkkJz6De7HoN9IuYA64ZcvwqhT2pr6iflsMT1KdI/UX0Gn/DGKT/GQRTWn5/+K0+aMA+UyvdRcRCafYqguyxo3Md3VJOoOBN569Tgpk+KDL01pFGAVSEZmDA6QT3iACrNEzBEnFCgKaXVQDETzjzN4xmTofpLiQDRUgsTszKQQo6gEAnwEc8To/EdTJMAMjrY+6WVJCwMyjNLhVIrNQe0dwC7NPeP7swAOQ5QPPHj8Oy4Uk0aQVQTOhTAAMnbkMT5irf3SfT0+/C5224kKOWYDusyty+qokx5mE/tTyxr7pSeMLOaSXUuZZ/PCtWquDp9rqdREmC0j5aZFtvDFPLiLljIt7lxz+PlviXPZgrTJ7rVfe0spA6GI32ELMid98L+V7Rssg0aJHOA1M+hUi/iQcWmRFyuulDRkJi/TCDAUdAzXIib+cE7Rv64X+1DN7NdUklySx+1Efz5YN0cpTzCe0oM1QiNVO2tB4raRIAlZG22Fvj9aUUD3QbfM/jgo2Frwokc10ZIX0Z2BywPDcnO3sKZjb6ovgxKK0D+eWBHYNmPDcmP/wAenEbHuixwUJUspiDsZ/nw+WKb2W813Wc5wCVeL8WLNmAqlmDezWCO6oAggHqxJ9B4Yh7PZn22fWpVTQ/6OQqkg/YJIjkZeJvc4v16GUBL11DuDBChhYaiA0NpaFEXG0dRhfbP6M8jaSiqqiCAITXUW8WsrTa0Jaww/LKJPULXtkjCxgo7Tn9F0x0lSRMjkMAOOdqPY0VKgF3bSJ2WLsSOosI6kYYco4PriDiXAaFcg1KYLD6wJVum6kE2tfF191hZkDow4F4sJR/Rcoi+3sHEn2gNwxNzHum52KxeIjBqlm6S0FZgqVGKjSsBlcqpIUC9t9PpG2OddraNJc49KkO4kLBLNNQiG94m+y+YwyZHhT0Eo1HgO0MRHugHVBjmAzEkHYkedJkgDiylq6qFnltfZz0KOZnh9FwKlelSLKsszKLW6kbDAOnnaJarRpBKesI1NgoUaw3dDwLaiFImPejcgGXjFaqajqaLaV0ldLAiDIncSxAlWnuwLAzgfX4CHyyrSpClmEcatR0lkcnUHIP1kg84K22GAoMbuceVRiDWj1HP7I1wfNqiNTrLDLUeQVEd8ioNv3sGqJyrC/sjIvMX+P3YA5LhVR0FQuGL94n3SbBVO0AlQDbE/wDoesSIX5jG3E1pjFmsLzupnmE7iGXnsve0uSoVVtVUkNIEseRFmQGN+e9pwIyKVyVpBgpaQCaltiTfTOwNsGx2eqmJ0jzb8gcSZ3hIoU/atUllqUtMd0SaiiOpkEj44TPDCAXA5paGj8R1+4R7QGX1H8/wiPB8l7CmFLa2JLM0RLEk7SYA29MX1ebYpVs6onvDxXmPzxRfiYVhNgxhTurrBNj1HTwxiB7nGwrMk43Z6opnXinU8Eb7jhQyyd1fIYOcazEUWA+v3B5mx+UnA9acYxvF5PwtWloDbSV4RONF4YzGTUKjov5nFpRixTNsYPmub+FW3FU8hwyhcVFllb67MwIOxgmOo81OCWZeAAjKBBAAgbYptVUVTqEqaZnndSIPoC2LDmiDT92OYk94RaB8Dj1OhkEkAJNGlkarcH91Ll6DgSzGBebEQL8z4fLHK/pA4m9eqxWZAppSEAyxfuiDaTM3528cdK7T51KWTqsCCWGhb82t8Ik+mOT57OMK2XRF9rWat7QqGGwWFBnaSTvYY2ogMC76pcQIBPVGOL8BppldT6hXKkl2abi9xJAG9hbrOOTZ2pJ70GOY6dLWx0vttxWv7NiaTUiLQSCQNvqmNucjHLwhILQSOZ6E9Ti3QHCa0nbRR7sqRTzVOuh00kdNesgQrSpmOUar/djXtwFVyqQVDm4ECbzA5Dl6YYux3DtZD6dIZCrFvdZfdlhtAAsREyZnAb6QaiM00pNIMqox3YImgHzOmfUYg/iCi8OHsun9juP6MlllaVVaKDUo2sNxzjri7nOM1gwkMFMw26uJm/MGD8j62OxmQDcOyl4mhTNhv3euCtLgybEAry3JnxJxiSNaZCT9FX+Ge5vKH0OJFjOmzMAt7nVpM7dCCfI9MIXHOJtUq1X3UvA59xNSC/Qgz5nHSc1wynTS6kyYVVgE84JO4A1G4tyxyajUkbQDy23PP+fuwb/SwELe8J07ASazX+U8cJ+kNVRNdN2IENp03jmAxFjvj3jH0kVXQrl6Xszca3Oph5BbT4knCFqk+uNwR1/LBnWS1SvN8N0zTur6pl7D8M9tXNRpOkzJvNQ3JPUgEm/MrjoPaFO5THLXHoVYfCcI3ZntFRy9PQwYEkmQBBn1mYA5RYYPVc9UzKI1BGZVc94kKJAIi58eQ5YpaeWT4nLTV8+yz9cx7nFx46K9mqhbLpVHvCmD5i2oesT5gYH8UzY0u+rvkaBtsSqGPDnfoTi5kuDVSirVdQoABVdV/MkD4ADAvtmqUKSiWZ2q0wDACixIBiOQm2/Pli1ooHucWSH07rA/P7ws+doAJbzS94fxuondkMo2DDYdJGDFPtQw/wBWn98j/lOEyjUBE+pxBR4ypHTp19cevdBGei82109nb0TnmO1dU+6Ka+hb7yPuwFzGcqZivRUku+sETsoT9Y0AbEqjCfGLTgG3F1nw8cUv0j2j6piO6kmAHfugyLiCR5XPPCpIGbCB25VlnnE3JdJyzFOoD3RqPLUCJ3tYbfdiLL8OKq7VFZjqlZaAs2PgBJN/uw6tmUYwrU2nxufKMRV6CMpDCRF7kW8YO3UY8wzTsjwtBum9Vlcv7bZrS1KlTlNINVhLTqJIU38mPL3sR8P7a1VgVUDx9Ze6fUbH5Yo9rXQ52sEUKvdAAEAQq8thzPrgTUURPwwE2ljlFOFgL3Oh0cPwrWuH2U9U+29DmtUf2QfuJx5W7eUR7tOo3oAPmbfDCD+WPD44p/7Vp74P6pjvDYBkk/qn/gubr5321QKFVVFNQJ3YqzST/VVfj44tcRy/6NSD1F1y5Vd5n2buoHgWWP7WBX0W5V/btV2pqpDdGYwAvj9o+S4bu39Mvlda2NF1qMCN6YP6z1Ckn0PXGhHpIbDenZeS8SgDdQSOP29ko9rM0i6adNmdQQQu4D1ACscvcPn3vDCxwKhVOeeqaNXQpYK6U3aYaBEA2i9heN7mSWcy5ylQ1/ey1XRJ940XQBV80EbjYHDz2f4tRemSrCDsRccvrD7jHzweodJpGf0mblVaARV0uU9v+IA1FC6hE7hknUBMgwfDphXyKmCwMXAYTFid/KeoIx3PjHs6qkVFFRTyK6/gPLHMeK8Hy1KsGWqKaAyyE6yCIjSFNuveYHDdJq3TD1sLT9EVVwjFamiZEcwKkAbAQGZ4H2TAN9iTG4wpdpqk0VA90VI+AIMesj0GGwZR81RGlTSooSVeoAoMgSVGokmQOcb3GEvtMtMQKdwDvtYye6u+nqxAm2LW232uJAjIX0d2D/8ATcl/u9P/AAjB0YBdhB/4bkv93p/4VwcjFB49RXNOEI4hmCcwqaSQtJ6hbkCToUE9ff8Ajji+YJpnS4K8xq6Wg/ukRGOr8cyWZfNgUmRaTIgdi3eXSzmy851f8ODNbNUKCKpA0qqqJWbCw5eGOe0FuVeg1Hkj05JXFslwPNV110aDvTFiwEAmPq6iC3mB642znCM1TQu+WrKq7lkIA5DfljqGd7aU0slN2jw0j0xrl+1pqG9BgOf8wJwBEab8dNzhcy4NwLMVmVvZuqGYYU2I5bWEtffbe/LHRuGcKqons0y6KoFmrOpcsTLEgKwEmTaNzYYO0eLK3/Y4sf6STof7pH34ayhkJEmqe85A/dUuz2TzFJWWvUWp3pSJJUH6pZgJHoPhbAztZkFzNHMUydBSorIx2LrTBEReIJBi9/DDKleTcxbbSR8yYwDzfCAc1+kVKx9kCHFIW74XTJM3WLx1wTXhpu0oepxLkk0uy/EdRp+xAO3tDUUJ8QSxH9mcVqf0b8QJ7xy/iTVMecKhJ9cdA4h2nVR+rVm8oH4/hgDm+1lae7TYAYe/xR90EqODthUs39GVT2Pcrq9bUO7GinpEyJhmJ25jnbF/gPYuvSfXUOXkAezALOEN9RgqAWIgA8vPanlu0Wcm0Xg/rFMD08fx3w05HjpaA9jHJCPvJthbvEHOG0nlGYCDfKj4l2dr1Ken9LvHvGnN+q9/unxGCXEKvs6SK3fZitMkDckd4xykA/HEtKuH2J9VI+8Yq9oadWpS00GQPqBlyQBE3sDMTtzwAo8qbc4jccLlHbLLFM7UeO7UOpT1sAfMgj4R1xQyHBc1mgz0aRdFMFpAE9AWIn0x1paOXWiKVfTX5tqQMC0AWDbbAbza95xUr8fNNQtCiiILAaQAPIAgYB8jQclag8VkZFsYOOvskfh/0d56oRr9lSXmWbUfRUmfUjGp+j/Oau8qadUEh1NuoBubfPDUe0+YI2QW+yfu1YmyfHarXeF9LfjgWzRnqqzvEpnHLlYyfCnpqtGjRpogW71NLEt1OkliTY+F/CBPah69HJ1qFSqre21AEA9yiVIYX6sYA6BukBjp5wyNToASPrEWJ6Fb4Qe0XEP0rMMoI9mGiZ5AlR/ZjU8Hx64Njw4+kqrLLuareVq02yOlg4ZgpE3Ey0iZjZiLTZZnE/Bez9H2DIISoWLCO6SCFkgjbYwsi8xiLLqKuVyzydVV6jICGTRSXSosTeZLa4vPQDBrhuXDZajmI0+1do7wP6rSxpmRYHSq+RYjwxoqiuc8S7PtPfzFePraqhaB4yPji12b7I0UJrVQW0+6j3APVhA1N4EYY62VBeDtIn+fTEQppUqUlqGKRqD2gP1lhmIPgSAD11Ykqd1hWaHAq+fIcn2eXAMGSC/TSBHdN+8SPCQcJf0o5SnTp01ooqoXu271SFI1A7lALbAd5YEQT1zjfamjRpmCFXa9rRI0gXMdByvtOOH9u+JDML7QK/ecQz7lQGiwsq3MKJHPfAA5ypyQu3diOIIMhk1JAYUKMgkCxVb3364mPa+htqVCN9ZgzzsBOEvhYeplMlSlf/JogEbgEKRP7sG3j44Zs1whdLsVEsxIbexNotzsbGe96HMlc4k7e6PRvY5xEiu1uKZKsRrzFMtYRqjyxBmqWTHj4lrA+v4YXxw+kVs9ObxO/Sb9Om+NOP5akWJR1Mk/W+H4YS2Ylvqb9VsDRRl4DXfRGWr5BferIsDZZJ+7fE2V4xw0QBVST1BmfhvhJp8DVrh0v4k/GBiXKcEVDLEEDkAfv6YJrx2TX6KFord9/onvifGsrRgGoATcCSPwxTodo8mV79eis/vE+pje3LAjiFJHpoqFJNNLkXnSJ3g788Ah2fm5O/SDt4zjt4BvbaiLTQuZl5CezxbJVFKjMzNu7qJt6YoHL0LEVbCDqZQog8pidugwsJQp0LzfnblzvNsYuephYNUkcrX/AJAjEeYHgkNCB+mDXANLiPv2TeMzw9be0vzIB/LGo4rw0f68cuU/8uEUUaVQwGJPIT+GLw4IF8D1IA382xLHAf2prtNCOXlOacZycSjBx1AgE/D442ftLlEMNUE9VUn/ADwtZThyd4F6SA6YJqC1tJHdMjacQtwinJ/W0mj7L7x4MP5vg3PcOAEqKCFxO5xTWO2eS/8AdP8Acb8sS5XtPlaraablnPLSR574S63BaSkBmQE9WH4wInFjIUMtRdW9tTEGT3vAjl4YkSvPSkcmmgDbYSUT4n2sooxHsZO06OfrgbS4rlqzAuMx5BQq9bAG3+fPErU6J92vSLcwWNj5xe+LdDgtMgMawJP/AMm/lpgAeGAyTmkqeGHbQB+ZJUtR8uBIpUwD/wC40Ejr6+mIM3VUkFaChRZnpDUfAyOUb/fjdaQA9mpLgTJaACenj6fHFnKrUFySREaVAsfny+PwwBOeFhOe1poZPXt+XVacTzFGjli4RS7KQhN2kgy17AKJPw6jCHw7Kkd5gVQAwIue6R8dBYx16TGC3GeKKajqplKfdF+hJif6zQ5PRVnG/Yjsc9VvbVVKrB0K0kkG+ptUkKb23ab2ubunblMHpZSP19WY11mWFFDSFB2UgyRHNgWI8CoO2LGezaaVSioWjTUqgAhbxOkfZAET1nzLbleHKi6Y8/HrgFVpZMZtcvUBarUUmmrBigCiSATbVE+kbYu2LQZSupkkbeZ/nnijn6BgMLxMj5/zvyxZ4v8AqqzopurMqz0vE9YsJPTEVfMFlJQd9Rq0zuBExymL3/zBqQEo5nKZuqFWorOur3VRocggCPtajfSnQ4pduOz1fL5dHrUygaoACSu5VibAyDYbjkeuOy9lM7Valpem6pGqmStgTJ7pNmE7FSdyNr4Qvpuz2ZajRp16VNF9oWVqbmoGhSPeKKARNwRzBBN4Tt9QKY6QltI/2O4NqyOXeo6qppIQLd5dInfnt8D1wV4xJTSrkiYjVyj+rEnxOBfZiuz8NoRBKUqYHKxVY3tO+KudzFYKT7ZxH1YX74xlyvaHFpH5q1oNE1w3NItQHs+zDUdF+pi+Modm7gt7LTzFj5+uLPZTOu9Yo9RyCCbEcgenpiLjGaa41VCbxefLbCSGtHJytxjpdxjxhX8pwektPMBHVSwUqupQAQTMTyNreeFjNcNcGCZnbvAj5Y9TKZrSWlwo3YmB874I8FJOsay9TQdIbYkA2gwJ5SeZGDc26pG3zIQXWD/hAKmQYgRTJ8gdvhtefXDP2MVEp1EqMEbVKpzIKqGt5qPjilwniJ9owcnSykE7QDaYgRFjI6HFTLwtc72kgbXEGPUyMcBiigmke62uodcK5nTRaqU1OxJv3AL35T88b5vhGVpka2rNImwUb3GBubcDME20k28JG/zJxNms/rSkTaEWfMSOfkMEG0uEjztp3KK5anl8sadZQxGoGWCkzpPTlBnF/M8Qo5pSyu4jexEbfiR8cLvE82r0AoIs4m2/cST8ZxLwvNLpZQNNk6XhmYzHOAN8ScINprffqulNleGJUMLWBPIGQfgcWG7MaJ1K55yF285PnirwasCxe06iZI8DHLqQcb8JzpNSdTAsyhYYjxO1vdk7chhQYKTXySAmjwt2q0/ZomrUUWL6CD8Db44rjI0qjAAoGPKxJ26E74JZrN0ary1BHH2l7rRIv0brBxMeF0aNQMHUqveUBSHJB2IO1xB8MMLbs2lP1DYY7J24tUhwpVMaiBG4Ux93pGPOMZtMnlnrqQ7qVVQwIALEjUwA5CTA54t57ijVGICldRJJ5x6wPl8ca06OsezKhkazK0QZvBwkSsZIMWFiavxkkbW57pP4p2rdSr087VdtA1DSKYVvsBVkMBfvGN8NvYnimZ4hlnt3lcoagGnVKibAe8JIMQOYjGtDsJkhUIqUDyYfrGChIhp7+wYHnNxbHRuAU6dKmtOmi01vCKIgCBaP++Ngxse0Ej7/ACVaw8BwCCcC7DUaMM/fYGROwPgNt+snxGKfaGpGeWnWn2D0waQkhS31iY3edyeUeOHk1Nv+2FP6R6KPkyZGumyup6EEC0dRb4Yh/wCHCt6AgTgOHOPlfVLeb40+Srg0mJp/Wp6mZWFtQAPuOBERYz6DMpnVznG6bqdVPL03Ib91W1EeGqoq+mErNZqd+cmPP/vht7AZRhQrOh01Mwwy9I7wFBarU8lJ+NMDC4XlxWr4rp44Y9393Hz+8oZxI5jM16xy9J3DVWUOFJW14HItfqAIuZxvmey1fK5AZwVXaqjaihIKezZ9IgkahAIaQYIx1Xh/CEpUlooNFNFCgTJ0+fInmdzJuDiv2qyS1suaB92qQhjpufkMWty86HlcOyOfqU2BR6iaDUtrbuAEgKLwLG8WMY2+kHtDUr5KjSrQzpVDBxGqDTkhwABJ1QCN9DbRf2suvK5eqRdlZajbe6UqD1INQTgF2oJ9hT1RJcmJ3tBPlPd/s4U2xJSsygOi3LoHBR/9rl7x+ppbRPuL1xboVj7o0gzbUoMk+YxDwRIyuXki9ClzHNF36YmqrP54y5n08j3WPFqXQSFwW1R82pYKUUAXf2SKBtzEn0HTFbI19S1E1s1UqWU2GqPeUDk0bTjdszU1+0YlwAwNMwAUYGY8fH8MD83ltFSUJABVkqdBuDfpeRgw6wCvYQSRyNttZFj59lvwvNhSytdKgOrcypBk+Ys08oxSLijVEm6MDqE+ENA3tePS+COayFR3JUX30gjuvEmBzXZhvZgPDFil2aL0DXzBNKkm0LqJU7BRO4NhO9sMawuNI36ljfVeDgj3+8IFxDMX1KAAxJg9STqX0mI6HwxdoZHM5ko9GkzWEmywRzliNx0nlhtp5PLJl19lT0szKpZyGYKQZaZIuFiBERbFmvxRUJCnQpdlmCSFBVTGkGDCC/KTg9jWmiViy+JFpDWt46lBV7AVqgXXWRWAhwqGpBtb3lEgeOLbfR8hVR7evKzf2Sibk/WYAYOZbjdKAqswQdEI8rxMeO/PF3L8ay8TqSQTOtib321H+dueLDI2kKv8dOetJTqfR5IAWsyxMmogMnawVxHz2xFmPo0zATuVqbtMkEMoiLXOo4aa3GEYkJUO591Y6AbDny/zE+5TMKo1OFYROpnMk9Ib4bcsEYmFMbr5xyfoFz7O9nM3QptrpHcCU74jcmwNrLvgRlMwVBPmAfEgg26gT8cdipcfoCAiEnoNI38Z64ocYWhmrVaNORJ1irpYcyZVfjvhLoB/arTPFHcPHK59w3MhZc3WmJPnNhbcbT69CMEuD1Wcg1KulJkDSdTm4LFtUqJ2gA8tr407R9mv0ai7JVFSWTugjUSYCCBEgai21/DkD4XmWFSCZIZha4tMXiSIlrx6bAoYAPxBdrNT5w9PCf6FLLgSEExF3qHfzcjFDMVNDa6SyDuoIn+ywOx6W6SMDaucszC5A3MWAF/Ix16nlOIspnIADREXOxgzvaIsb8r4syQxOGQFkmIHkK9xLjKBE0wr6pVlW6wCHkHmfd0m172GLHD+2IIBdHW8krEMQACbkQN7EkQtiQRhbz+UWqwJMKoJqRzbuwu8iowF4EhY2kTR4rmotO/QWCjkLWAtYeHTARRlgolPhaGgNHKbc79IaJJFOowgkSygSOpBYj4ePnQ7f5ypppBnF0DvSAsrNZe99c2IvA7s6ROBHZ3s0M77U1a4o01IDzdjIDaRLDSNLQW/rERNw2cb7F/pJ1pnEZpJIZLE2AgoxIAACix26kkw8W0gK9pZY45g55wP3XP+EZGrmqy0aYl2NzaEX6zH90H1kDmMdp7O5NEsginQUUKX9m9Rp3kvAPjTPXArhXC6fDss+nvVmBLt9ogWCgEws2A/rdcHeF0wtJEW5AHmTzJ8zJ9cCxm0YQ6/VnUOB6Dj+UVBk+WKvEBuTsq/Mn8vvGLJOkATJwJ7YZn2WSrtIB9mQOXeaFX5kYY3uqAFmlw4szZKgABJqXk2ANJrm1xuY8PgJ7UZNaeXSLk1BqPMnS2/4DkMGuIKy5amy+6KoUg+IcKb+Kgf2vHArtlm9VCmn/yEj0Bm/hI+ODFbk9/4DS6pwHIlshlCirqOXpSYBJ7g+1YfCcV61Aob+pv+O+GHsaY4fk7STlqUf3BiavwoVXJc2Cjz58zYARyxhzi5CB3WXLFZsJOzRiOs2j88b5eqjo1NyRvpIg3tA5bHpGGHK8CVxqB0g3A3gG6/KD643/0HpMzrggyEXr4tjo2uBtdC+aE2xJ1Xh7VVUEupSSGkEnkPAAcul8Q5jh2cVCNQzCGAyyA287Tf4+mOgJkwx0sB601/BsWv0ZVsFoiPAD7ycaMbccq03UyXbs33pc94fnqT0+/K6IUg2KkN3ST07xB/dPXFzKZZXQsuoSbAmb/1uQYTfxxv2w4GXc16QUkqWqhI72krcR9aJJ8FJ5HBngLUqtKmiKYiFWYgjcN1bx5+mO2AmimSsa4b2oGa1WmTp0rys1/vxQzBqOZIWfAD8Iw9VOGhRtTXzk/JYwIrUEYx7So5+zTTSPleNsA+EDqlsa88BLVLWLM3xYi/pjxyvNyf3STHxw2f6BKwSq0wb6qjXjyA+WNKKUKZ7v61uoUx9xOB8tw6qSdqW8tTqVPdQkeQHhy/nnjd+GH6zBfMj8MNL5R6oMU6oUX97SPgMRV+CKi6n0U+mrU5PkOZ8pxPldkbSTwqXD6XcpruFYVF6EqzX+8+eOb8MraYsRBGoG+1vj/njpeZ7R0afs5VWC6we8IYWgAm02nfHLOK1AM1X02Ri1RNram8LWJw6F1AjsmQtdmwnDhiCoh5AhlPgG3mPj64E0cy2kQe+JBmIDA6TqP2TE+NvPF3s7mBMeJH/CG59NvTFnI9ntGbeD+oMVI26gL10khj0IAG1sWTkKT6SVboUPZ0lktq0zJ3M31EbC3Ic2PO+FPPoS7NuVi32m3jrA28/HDjxnNBJJ3LoL9CTHzv6jCgyk1mgnuuFG3eZ11AdSb2wMhoWui7olwjLA1hT50kaoW569lEgSBrLNG00x54fcvl9FVqdUa2A1B5v7NmcJMRpcKsELbY8yAC4T2ZFGpreoXZkhwLAQSQAdyO80kwTHQ4YQoExAkyYAFz5ffjz+v8RjEXlsJ3c2E1kZ3WeEOzCFq0VKoZBMIPeJU6Ya9z7pEACSMG8rxB8vTVWPtXgCN2YzAEkwXPWAJO0YqNmU7urTKmVJ3BMib+eLPAYqVRVN1SQD1ciJHUBZE7S287TBq5Z5QI7F1d9AP5XSAAW5NCLuzcsJX0p8QC0adCb1G1sP6tO/8AjKfDDkpLXNlF/M8scU7acYGaz9ZlulPTRpnrpu8ebEj+yDjeBSYm+pUeLU4yvIj2iL/xkyOXIDyJwpdoampZA7gYCTvMNEdBufHu9MOPF6gp5XQ19UMsgmWFRDsDMQSbcxHPC92qp6crTBkMauog73U7+PPwnlgxypcfQV3DsfbheVI5ZVD/AMM49z+fDAIJHtUUGOQLd6PIah6+GIuy1Nm4Rlwu5yiADmTBxXpUKjV9cEaKQe0Aj2ktBB/eYR/3xlTNJea7qhIaNBFsvxBAXtb2jCdhACj8MQ0uMUaif+YZ1MIRyDYkfVBxrwjKlndSrASXLMqG5ja0ffgtlsmEF95NlgDryAvhkcDjklQyQocOHU6g7oqgx71SSPmRjWj2cGrU7qw6AR98/jgy7MFJgAcySTHooj549U90salgJhVVT6apPTFsQs7Jwe4iiFSehpLmiEXSyKoIEHTJYz0lo/snCnn+HPSY16GnUD+upC6t1ZYFjNyOViNjh2TRT00yC7m7DxY33MXabefrcpqpUFdQBvAGnqDI3B5EeeJcy09jy1lUKS9wLiozKAqyzOm4UkN9lt4b78Xc1Qqi5cIPPT/hm/pgN2g7PPRc5nJgiZ9pS5Eb2A5bmBccumLvAOPJXUBjfYybqdoe9weTeQOIBzTkRONzchbZeilRvd9oADqdg5WegkwfXFjMZeiBqcrpGyj3AfJdz4mfIY04xmaFBprFAAIRCYF51MV+sTMbHblhXrcWpsSaSKg6iUnr3WIkRzthbzXuq8he8+hqMZriCinqpVD7UmNCiAZ5aSNgOeFzN5eozt7UuXFzNzy+W23hjytxHvFRTQrHvuYA6WBJn1viLO8Y0kEVGJGxemtvhJjfFF7ZHZArvnlD5U7ro18vvC1qcPB+rZefLrf78KXafKp3XpANpkPpEjvDu32jVHPBTifHZsBrj7bT8FMKP7uBf6d7UEVKjMsHuKJWTtInrBsOXLDIIix24lO02ikj9Tnfks7P5mKkWix/4TuY8Rh84I3tKbOxgu5j0EX8AvzWeeOY5UBGHht4jusvyYDzBwe4Zx96SlCfdJ0wDJUwVnra5I2xpsKsSsvITFxHhgqVP1rkIrA6ViWIJMljsJJHdHr0pVqGXovrC941EYsTMAMpaJsO6ItcxzwEzvHgW7+5+qDf4OPnPXEeUzL1P/LpxberIG3gDf8AHniXgOaQeuEIaulK4NxBt15csRNXgxzibAkx6D+bYTKVTM5U01NUGm5awQlacRtqfVE7CY8AJw08MEXYlyeZI23AFrC5t4486zwM+Z6z6fqmOm2jCmBndQR9YNzHSxtbnv8Afg4O0WlRFIW2AIt0AkWj7sUWzCBbCMKfanjRpLpQKajbAvf1UXjbcqPE43NPpY4G7WKs4ue7K2+kHtrmCFo0mVC3vaCSwTa7kjTN9h63wscCyUkCBAYExzCwD8QB88Q0su8kuSWYgsxiT4DwER8dtsG6VdMtSaq0nYhRvEqoA9T4RhwFlO/A2hyqXGNNSsE1GKG46sfZj1Mqx5QYwvdtakov7/8Ay/z8cF6crqL3qMdVSPtMSTHkSRGAHavOakRYgl2LWvIAj/EfljgcqXtpirUe2GdVKaLmHVaahUA0jSo2FhOJKXbbPKxYZhiTEyqNtt7ynGYzBbW80qatD6SOJ8s0wHQJTH3LjZfpK4mNs039yn/0YzGYmgupb/8A1P4r+2P/AHKf/Rim/bziBJJzLXIMBUA1AyGACwHm+oCTAvYY9xmJpcso9vuIrtmqh294K223vA7fiepxZT6TOKCQM2wkk+5T3Nz9TrjMZiKU2V7/APU/iv7Y/wDcp/8ARgd/THO+0NUVyHJkkKgk7XAWD6jGYzHUF1lVsx2jzLsXeqzMeZAJ+7Hh7Q5j/wBz/hWfjGMxmI2N7Kd7u60/03XiNfrpWfjE/PHh41XiPaMR4wfvGMxmO2N7Lt7u61bi9Y71D8B+WMpcXrKdQeD1gfljMZjtjey4vceqytxasx1M99pgD7hiTL8ezCRpqERtZfDqPAY9xmJoLtx7rfN9pM1UKs9Ukr7phZF55Dz+JHMzGnHswDIqmZnYb/DGYzE0o3FTN2ozZABrNA2svMR0xLT7X5wCBXP91f8ApxmMxy6163bLOkR+kNfoFB+IEjFBeMVgZ9oZO5IBJ8SSJJ8ceYzHUuBIU39IcxM+0v8Aur4+Hice1e0WZb3qpO26rymOXicZjMcusqI8arzOu8zsv5Yq5jMs/vGY/ID7gMZjMRS4uJ6r/9k="/>
          <p:cNvSpPr>
            <a:spLocks noChangeAspect="1" noChangeArrowheads="1"/>
          </p:cNvSpPr>
          <p:nvPr/>
        </p:nvSpPr>
        <p:spPr bwMode="auto">
          <a:xfrm>
            <a:off x="673100" y="225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hQSERUUExQWFRUWFxgYFxgYGBgaGxgYGhgVFxgYFxYZHycgGBojGhQXHy8gIycpLCwsFx4xNTAqNSYrLCkBCQoKDgwOGg8PGjQkHyQsLCwvLSwtLCwsLCosLCwsLCwsKiwsLCwsLCwsLCwsLCwsLCwsLC8sLCwsLCwsLCwsLP/AABEIALcBEwMBIgACEQEDEQH/xAAbAAACAwEBAQAAAAAAAAAAAAAFBgADBAIBB//EAEIQAAECBAQDBgUCBAQEBwEAAAECEQADBCEFEjFBUWFxBhMigZGhMkKx0fDB4RQjUmIVM5LxB3KishZDU3OCwtJj/8QAGgEAAwEBAQEAAAAAAAAAAAAAAwQFAgEGAP/EADQRAAICAQQAAwYEBgIDAAAAAAECAAMRBBIhMRNBUQUiYXGB8DKRscEUI0Kh0eFT8RUzUv/aAAwDAQACEQMRAD8A8waozXXPUHLupXhPFJ4Rvp+zWRZKfgmAoWBoyvhUNrKym0CKbCDLTlIJzB0q+VJZ7q0T56w7YWQqTLa4ypb0GvAwvoqvEck/6Mj2MQeIqYhgSpS0M5Di+xPB/wBIbqCUUykDgkD2EEUUeYMoODsY0ChinTStLkg8GZIZwIjy8IqTMWtailStACyOgI084ydocJnLMqaApQQgoVl+Jwovma5DN0Y6PcrjvbVMioMhCAtYYFydSHypABJLGC+B4mmcl8pQTdne+/TTTlCPh1+KRv8Axcc+v6GOfwtyr4m3j9vlBnZSUhckoKAcp+YAqD7FWtjvzHCGNMogcfzeOxKSklZZNvEdLcz+ax5T4jKmWSp/IgepEOoy0gKxGfyzBLS9gLKDOcsVrlxtVIisyIaDQBQzEUR5ljX3MY8ZxFFNLzrB1YABySXt7GOmwKMmY8PMhEeQLou08uazpVLfjceogqY5VcloOw5xBspE8eI8SJBpmSJHpTHqUvuB1IHleMlgBkzQUscAczmJHRQREQmPgQRkT4qQcGeNEIjbIo3i5VBGTYBCCpiIMjtMuNX8IxjxSkjVQHUgRh7lXs4mloY+Up7uOFIjYEghxcco5XLjocGfNXiYo8j2qpcw1Pl+XgOnEu6WZcw248OfFoJmYFeRx3C8SKKquRLDqWkeYjqlq0zA6S7a8o6CDONWyjJEtj2OhLMXCRaOEgTIUmDqyryIUblhsHbrtCzLxyYpa0hTMMzHbnm0F2cCwhxn09iH13G3TnCv2mwxPdJlISBnLqO5Sm7EnmREvVpYSXLYUD74jFJ2sABzJT4YopBNUHNz4gdb6vEgbTdiF5Qy1oFyEhTAOTttEgQoXH/rP5mNbm/5IRxVAFCskErlqSUsQ7FYSQNi2bXpGXsfiC1zCA6SBYLtm5Wf3blHMsFEn+dmnSlF2BuFCzA2/tLRkp5plreVLUCLsVBVgQQQyQXETqtqYYHz+RmCo5E+sUiHALNy4RTjuMopJRmKBUflQNVHqbAcz76QIwvtOpdKuaEDOgOUg23v0sS3KEr/ABidOWrvjmKtjYDoBtyh+/U7VynOZR0enW3luppwTtuvviFSi61eFWYKZywBJSDuzj0hwwjACJhmKXNUCXAVMzhy+58R10USzDaEKTTplLCz8QNmFh5Q6YF2sQEkTFHlYk83IsIm1YNinyzmU7xhDt7xj6TTjtTKIMpSVLAbMz+E3Zx8zasbOBAD/D0oEpIqCU6zDlILM3hY+E7sXvxFo241WJEwzZSs2cDMlrAizv6W+8Y5GOrdhLCefDnHNSzvYT3PtOFrQBePX5x7w5QXJQoHMCkeIhiSLEkbOQ8WmSIC4JVokyQjMpZuSWYEnVn2jQrtIh2CVeeUfrFNNUgUbmGZNs0zFjtXibZ0tKUlSrARVU4ciYllpCkkCxDj85xkq5pqUKlhOVKtVEsobgpHHgdIswbDO4BBmKmX8OZ7J4akHraCra7twMrFHr2nBxB1R2dlgMlNhpc26E/q8cypahZW2/H94YKgBoGT0QzTUiNuUYz+UTtSYyIspZBWsJG/03PpHQYAlWgHudP1jHLxrulKcBlMEqFm5Fzud45qdclJKecPpfZ1l4D/ANMPT6JKla8PaMuIdn+9RlSsoLggi4cXDjh5xxLxVPhABUpROmwGpPsPONycQs2kQvGZgQTwZf8ABCEEDkecV6dE0TctyAplEOU8/FpB+TTRlqq/ulpS1llgXAzObgE2ca+UbqeelRISoEjWHvZ7qilM8k9f4iXtFHscPjgDsfvNkhLRoaM6RHUyY3OC6jVV0/iPPpFaq2fgCZq9D2cj84wv1MpQsWbkRy2MaarEilRzg5SbKAduRgfU4rLAfP8A93XhaPK6hntsL95noaqCiAAcfCC5lfMkrzItsRsQG9TaGDD8bTUWQDmZ1JtbbjxhLxfHAq0sKUTwB9yYw4apaF5yWWbMLsOD8YpaW62lf2gb9NXZ+Icz6ZkIN8w6j7RjrezaZ60TCooUkhiAC7F2IUCDfiIC0+NTUjV+tx1IgsvHRkSXa2m0NWe07Gr2oPe/OIJ7PVbNxPE9qe5kzSZg7xa0EFbsFpNilaAyVeYOsDux+BhBWpClGWcqUJVcpCXcE/NqGMVU1KutmKVdMtIYK4qcWHEAO55iL5dBUUa+8Azo+YDQjnwihoqWrQMSc468oDVWLYSgx840CS0elEa6KcidLC0F0q9uIPMRJlNDm/1iJqxBlUoJSVKIAAuToIB0ddKnKcLStQBIA2AOraiNPbSqSmUEFRS5dTJUo5WVskG5LMIXaallCWmYnN4Ds6STbdQd78OMI3asJYBjIH6/6mdvBGcZh2ZVrBsAOpS/m6hEgMmhEzxhRAVcAF7bX3iQk2vbJ5P5/wCoPYggbByuchSAUlyDlB8QIs4vFyK0yiULSy02BVYZYUUIJWxsHsdPeGpVBKRIacc5JGVzm4HwvpZ79IWYbT33H7U2vzzmF8NkVCkKKUoyrS5Mu4WA903IzMbjeM8qlZiR5G56tGrBKASE5pC1S3vlIGVTcQPqQIrq+0MmT4AQqYdWdh1UB7CMIbG90cxzRqVB38D7/OXTZEkjxJ8Xv5x7R4J3h8LJT6+4gL/iYUXL+RDNxAIghS4wEJtnJs5GpD30VpB1pdDlxkfOFuubH8tfrDkjs7xV7fS7RuldnpY3U/Fx9oy9mKkrGZSzfQKPHhfiCPLWGHLFOiqmxd23++ZKbVXf/UFowhANyo+cYsXwJOZM2UClSbEB7jdt3b84nlIjgog50lJXAGIJ9Ra/4jmJ+FVM1NQUkEHP4c/zA7gkvfUDf2huTOL3De4jmZThQZQBHMR0ERnT6XwWJzkGBJJOZaZsUrVHWWOkSXhzgTnJg3E5qcoSS25ezn9f94XsRVnSQhKldAW9dIeJdITHuI0ryzy/P1iHrdKMm3OZ6D2frCAKiuB6xKwesUgDNqLRdV4tMVOQhId05rO4SdFn+3n+l4tEvIS4fr9orGJKJy/COG3pEcOB3LhqJOVh6gnpWjLMIPWMsnEpSKhKZKXC1BKlXPpwFtYS5mMhExSO9CEqXlu7Jct41AeFL7nSHHAuy6pKguYsKLuEhzfa5AsPww7SjuwKjrzid7V1K289jr1jUFRVMIPOK1rLRmSoguDFPU6BdQuemE88mpNR+E6m0rjaBtVg4O3sDBZE7iP0iZH/AHiHZ7N1FZ4GflKdWurPniK1TgCDxHSMScBANuu35tvDjMpydhFMvCx8xeMU6TUucEH68Q76upR3BFHg+azOOO0KGMYfmxDu3OULSgJ2+UadS8fWZEkCMFZ2VlLnonjwrSsKU2imUFX4G2seg0umXT98mTLL2uPoJtl0QQAAGAsAI4m1aUfE4u2lr7k8IIFoU04oJ1XPkagJcEbMQm/U/SOaq51X3e53TUoze91CkrEpEvMUN4rliAH4toIoqe0pHwIlq6zW+iTF1GtJSykpzJ8J8I1G/mLxccn9Cf8ASn7RhVucBt/fwm3elCVKdfGK2OYhNnIdCJcuzlailRT/AFZcyWfnew04AqfEDMT3RVmEqUo5rDOskAkkAMGUebJ1F4f6lKCkjInQ/KOG0KaOzUmXODOCdyzAKfYbOGbpCNumZDzzn4ecSC1sxwPj9+sBSFBCQkSUMNHmqSb3+EWGsSC+J00sTVAJSRa+uw3OsSNlXU4j48MjhYnIoWILkvwhooJYTlCkJUlvmDm54hvSBNDLzlIIdrtw5mNHajGO6lJSktMXZ9MqdyPVn68IFzYwSNvUmzLdTH2w7UXMmQwYgLIU+XbKFceY066A8JpSs/Dd3HiMVUshrAIY/Xr+aQw4VlAyqVLSsHUp2OzlX15xWSpaUwsTX3iF6E6p8NU7bcQsFjbwl9Dx0gmiSUpyZSX/AKkoLNqkEMfrFolICSc8kpJ8NvmO4D/jGLAUnXuS3+YMwTpvv9YRewytTSM4m3s2qVJzKWoIHxB0lDAm997nTZ+EOMpYIcaH83hJp0JUopBTlNyBNJIGygCPo3tDbhckIlISAwA4gvc3dNi+vnDWjt/pkj2jo/CbevR/tAWLYCqrnKClkIQQEttYPbc/r0hilycoAvYAXLmwa53MWy0AadfMxgxXECgEJsW1+0ELLplLtySfsRDT6dr22LCUinBBJe2w+8WKMvgzdfwwC7O9os6HnlEvVLkgOx1N7aRuxKplIllfeguDlCSFZj/a3Nr6QNtQX94HEcGm2e6Rky8pBuLD1i2XKhZwvHF5HLakNuIO0mJJWwcAnb7RqnWI52E8/rOXaGyseJjj9ITQYtWkKDcYwuY9FSE6qCSR4X4ww6jHMBWxzgRcx3CZiCVC6eOw68IWaumWd26Q3zq1akTZc2YEFCgStrFBcg8rg32aFHEwJZzInSpwPPu1DrYhXtEZ9Fuya+ceUvU64qAH4+M24P2PlTUqM5AWlTuS4d9QCGMOqGAAAYAAAcALAQmdm+17SlpnFDSnUVIF+7vZgbkFg+4PG8NsisQtLhQshK1AkOhKgVArHy2B14RS0laouPPzkjW2WWPz15S1Sox1FXlLaW1gN2g7QlGVcpymVNQJo2XLmygpChwS6vUCPMErf43OxGaUoJWCS6SQ4cM4t9Izq7LOEqHf39/Sa0lFYy9x4hqhqSoqBF0n89mjcBFdPRhD8TqegYRaUw1SHVAHPMTvKGwlBxOkx2ExUgxY8EgxOgporqsTTLF9dhx6DzjmbOCdSB1hT7SYsSPCPDsdH2djsL7cTCmpuWpc55nckdTWjGlrmlSlWAKmBLABOhHHMQIXuzleZa508/8AmTAkc0oewtupR/0xnl1SkUs6auxURLR0SMyvMkpHVJjdhPZ1fdIStTMnTmfEfcmJht5y0drpsajCdk5+g6jHiKjlEyWSym0a76G/VoxSsQUbOv8A6I20tFkld0VZgHbob/Un1hU71aajIQogKDm4BHHNYCxfyjlZycbiPrGdS71qG2Bj58ZhWtnVPyJmnmyIF4hTTFy1TZ5WlKEnMPmYck6Df8szyMVlkkZgMu5LP04iMdfj1PlUkzZVwQQVJu4Yv1docsoRl/Gfzk+2xnAGzHyE+dyFzSn+WpYRdvGgaEjQlxeJHciokSxkK3ykh0lwQ5Yv0bziRPNhHGD+f+ps+Jn3U4+v+YTlylU8pU1d5YDlSbjkCdiTbzhLViqZk1UyasAnRwSzaAevtDPNxVaaSYuTMZaAMwUlBTNQ7LSpJTcsX3cAiEr+GCy4SEg7DQdH2hvSZ5Y9xlbHdcOOoz4fjElSG75KVAi5SfO7/jmC03HKc5T36HFiySSesJ9NhutoKUuDk8IaKDO7MMLDjZiNOH9q5MtwZrgswCCW5sz+/GLantZICgUrJAbN/LYqDM3At0GrPAaRggGognRdmgouSE+T3hazbnMaqdgJtpMYkrNlqVwPdjT+hWbb1hooqgIAd08ml2GrOCYw4Ng0tLZfX15xZjgUlSQNMg+qvtAqtpbiB9o6l6qc8dw1TVgUeUZK/BStbqmASzoG8RPB9GgLR1xSRd4ZZNcAhRNwwbe7gD6w5ftsrO7ykbQ6hlsAXzmKb2fSQzCKU4SiWCWYQXoK4LQ5sQSC/wCcDA7GMUShn/DtEnAxnM9GC3UVsRQoEmWVJ5EN53i7sOP561TiVKCPAToL+JhxbfkY4xepWVszE7Bjz20tGrs7KaY5/pUPVJjlb7LBx5wtql6G58o4S65Bdyw4mAmO4mhUtQWUTZPwrWgsuSr5VFOyX3juhr8uZIICnBByFauDJS7ZrjXnC/2rSFAleUTkgtmVIQspa6VoQvxpI+VnGoNmNwOSMmef04BGRKuzOJKKpvfKzEMh1XCgHynoQYOJrqoi0qlHAZVH9IWsDCTLAVyfmAQQDxAYQ4UanA201B3JA97ecSP4mwOxrXPrnylZqkCLuODAlZNmMvv5UgBSFB5QOYu1lA6jfygT2WxU/wCWr4Z82clRf/8An3cseTH1h6n0wI8TFiOf5+0Dh2PpkJKBnbOJgOa6S+bwlrCHNO7Mx3jB/wC4tcyKoxBGEyZiglkiYuWBTVUkls8sFkTA/Ab8IMrmyqCUUSg5fVRcs9gTqwBYDYQXlVEtOYhgtQuWDkgMMx1PnCZimC1M9nSyTre7aXbR47qrLABs8+/h9+Xw4n2l8K0kP0Oh6xo7N9oP4pGYpy8OY4ttBklPGAmC4X3aG4RsmEwv/FW+sI2kqLHAnlXiiZdtTq3tFtDiCZotYjUfr0hMxeoKZys3IXtbX6kxlpsUBWEhTqewSXPk0fLr7Q/IyIVvZlZryDg+sau09Ikozk3DMHNvEHLB73aw33YR8zGJzVTJgUSUuBpluCy2Lf2kZWuSDs0fUKzFZaJYM46AOeZYWbQuW84U5dBQd4lKQ7kzFrVukEqCS9v7X1biS8a1SqX3ZkDbk7RM2NUzfwtKC+VlTCd1E51PzctDXLCQAMx2315XteAmESe/qVzFAHg4fmSPQe8NaZPD7QsTnynoUUKAAeINn4jlWCEOLBWUE2JvoPPygf2qXMkjvEEAB876O1jrv+otDDMkPq9uY+8Y8Sp0TZRlqFlJKTvozebEekcxnkifMTghTzE7AcXXVKyBQSpibNZmZ3HPZzpzgdiYC5mVSwFFx8OrO5bWNNFgqqZXgUlKw4WoKIJuSA2iRo43baBtdST1zFzPC9yGULjhbkIPmnykll133iYJ4CVEaNxDH6RIxqrSTdN97x7GwlfpM7tZ94hSlpRMRNla50uOou8Z6LAiCkLskuMwBLEbEcY14apWQqQPGkEDq1osQZyiJc9viExKhY6Gzjr1tA1dgSFMb1BYY2+c3js8UICrKQSwUm9+B3BjRJlDSLhVp7seIguQsZiywdDcngxHMQJxrGu4QkysilZ7g3sxLsCNx7wdXcjDdzlAbbl+4Tl4zTgsqYCQ5KUpUWbV7R5L7eUpUlKe9JKgAQgAByA91CFjsyAudNUq5MqarzIP6mF2UoBmsdusY2BmOYybGAGJ9+pgR4Tq/W34IHdqMRTKyvuP1O3CEvsH2sOcU80zJi5q7LUrNlDcC52gx29rgmahBdjLBIvupW+xtAkUo2Iv7QIs0+fiJd/iASAbHN77/aC0nFEplOMqyQMw1yhzduo9o+Y1Fao2BdANkgn9IJ0ePqcM4YEM50a4fcNduXSDNuKkAyNpWWq5XYZAn1Ohw4Jk5nKSp1ZSpRN73KiSOm2loWamfKXMyTnZwxBZiIBmrKk5kKubpGZugOwPHWO5tNMKHIJJ+bZv1MJ9z1oVQMhsg+kNrrUS0iWgWSGBJUokc1qJUrXcxKecE5iTqltdzb6PAY1DSkp1KRrqfOBdViHdLS60rzJd0EkILlwqzPYabER2up2fcYvr9SlWnKp2eI64JMeaQleQqQoZj8oDKURzygtGT/FpZnrpaMISpIeYrKFrPEzFqBAN/hueLQI7JVIVWSgbhedJva6FaDbb1jih7HzMOqFz5M4zAQUlK0h1JJc5lA6uAXAh5tQqIQTg/f3zJHs+tivrzCcnDe6U3yn2PDpB+lqcid9xYDV9eFwWY6kCFqfjpmqAKVJNtWbqG1g3S3iUNSaHyecy5ZSLF48oVM8qUzWB/CwsLcGu8VYvOUlikEui7AnQkRZLYRKbFSSWNtozXrP5hcxa7SeJXsBx8Yv/AMcXu9vzSGHBCqZLUQsuk6PZm346bwF7YV6Erln51A5m1IBAST/1DyjnBZx7iYpExKVLIyggkMk3diDcEs3KKb2Bq93rIukpevV7BziOveBnjFV1L2Q2YnfTnFHelMlLuS2vEOWPo0A8XmzTlMtK1MS4RqXbjp12HHSFSxPE9CtfGZX2klPZbONxAjBKXIVKSL29CePVoNVlKyf5iwVcA+mzuBeBsioCETVDQJ9ypMDVitghb1DaZj8JdjwK0cDsRsWbXzhYVhZAuAXZz8yr6ByrhZw19LmC0/EklPjJtfg3LrY25RxUVF0spIRrbXLy20JuYaexWx6zxyhgTmbv+HEtcuUvOySV6KufhGhBZodO8PFP55wq4FNuoZXAVsCprbnaC0yYNiU+z8rwM5b3hPRaXHgrN8yYr+1un7xixCeoJ0Sbbxz/ABiefkXjDimIlKCXPn/tGcPnuNjbPmNTOmKUSVk34n7xUFKfX6xxNAd44My+sUFrOIqWE19weCf9IiRE1HP2iR3YZzIm+hn5VE7GGWvmJFL3moSbsLh/3tCjRm1+MMmGHPKmyjoQ32PlaJ7cENDqoYbT9mK8tImIq17ah9nUIDIAA5mGP/DjJkVHiCsyRYPsocYXEU6j8KVK6AnXpDydn78os4wBD/ZX/NX/AO1MHtC3LS/pDD2RBE5YUGPdzAx4to0CKbC5sz4EKbix5fcesY6ds/D950sAg+sJ9i6UrrpYf4XU/QW+sFu3VeE1Ckkg92EJNhqRm/WGfsphqpNMgEZVt4rB7klieTxF9lZcwrWtIJUrMS9yXcP+Whdr1D5MT1dyeEK1OTnJxPmEiqcui1unvvBJU4EC6WG4F+fXX2h9/wDA8gEKKWAJa7dQ3WNlP2PkrASmUljb9z946dSpPAkk46iz2cwZNQcwCjLlMtSjvlZkjmovbbyh3qsCM+llkrJXkSrMAEtmD5SEgBSQC3G2sW4lTIppKKaUAlJ1YalT/wD2ML+H4tNTJA7xYZwz6MWaH6dOGTA7lBCaefvMVq7s9PXPEhSyRy+EcfD+dYdaPsFI7juwFBWoUVE+K4BKdN9mgVR12aplKIssqRmU/wAWVRsriSkesPFHNAH7vH1nunaIUDeMtPnPZrDlSsSloWcpSsnKH4KJN9mS/mIeMVkuTzjvE8LQqampT/mS0LT1CrZjxygqH/yPCMa69xeI2uPlHNBUUB+cCYjSMknhf0jfRzbCMeNVBUnKgO9jyG8UShMKCE/FwOrcRxhEVM6iUTqKw23PPpCVZiT+BOu/Ll1imdiyKdBWtTAepPADcxmo6QBIdTK3BBfmX0MVVeDonEZwC1ne4HL6+UEFKo2G6iWq161DaPxRYr8bXOmKWtgSWCTfKkaB/wAcvG/s3i4AVLJCmOcOHZrEAPd2BblBJHZ9JUCEaOxBUbF+HWPJPZxEsFVgwF3IPK3GKD31lcSHp9R4Vwt79fjmG1dqytIcJUNQU2tsdwfaME/tAUAqDtuBqeQ5wKqVq3QkocFJzEaFxfc2g3hmBCdK7/vZYQgFUwKB/lFKSTm6DfQjSBqC54nqfHoAyOPhKJ1UJiSXIO4OsL1ZXlTS0EM/iJZjuGPAMYcMMoSnLOyCYSHSlRygP8IYJUL2veLMMw+lxOn7xVOJBJUjwEBSVJsbpSkHzBhmrThTk9yfrtS96eGnA/WJFWp0pSDmzEglwxD8egbXaK6oqy5CCytDdrlmdiQWs3pDwj/huCfDUAgCzou+5+KB6/8Ah0mSQqbVvqciJd2J+FJzPozmOeER3I/gOeAJf2JlqEuYMrgLDMf7f26QzA8iPP8AeA+G0QlIPcS1ByCrM4JIDO/wwcRLVb9j9IX25PE9BUpqrCtKJ0hJ1A80/cRirsOlqlmyT0LfQiCs9CtbHoYGYm+Q+E+jx8QVhVIM+TzaUDRPuYqNOH+H/uixaEvrHLJikpOIoQJaKRP9J9VfeJHaShokdyZ9gTRJACT1/SxgzgavHcO4Y8Py/tC7STOO9vtDRgSAMpty66ROf3YdTmDsZqVSJqkDKBZQOjg/u/pEk4qpQDrlAb5v2iztzSEBE1I0JSehun0L/wCoQpoku2aw6P6QZfeXuRdWbFsILR3w6ShK86e6Kr3S5LF31HF/WD1MAwf0ZhHz6hyJPxq8g0OmFVQULEkNfMb8rNCtyn1k8nn3jmGjUE7D2vHZmg6keX+0ZTz01/3Mc4zQTEygrKtAKkgqDOEkgE75ddxAa6jYeOoVE3HjqbZOVa8hUkE6uQSPJ3EMcmSmShgdTdXPYEbdOcfPT2fkplrEtGZZe6yHUo7qWxIvuNOENtJImIkJExWdXdS0qXdlLSGKg+vXeH9Mqc7eY+K6VO5Dn9v0mCsR3pUoksfh6f7wu1FGUjKGa8GMVnFDJG0BaPEpZmnvClwPDm0d/SLOfBr3QW3xXCiLmKrWEMHyJVmsPmDsc3Jy3WHzsLIqJ8gTJ6RLBYoILqmJIcLy/KNOvARdWY6hKXC0hJ/uSB9YuwvFSqTndwT/ACmIJI4DfWzdbQh4/i/04jz6fwgDuzGAygNy43+8KmM4fknEBQCTcDdjdhba8MKKkkPszk7DjADHZveDvE/KWHQC3rrANRtI5n1ROSqnBIOJnRJQbBNupiz+BALgt56dI6ppgUAeT+3WLVy07t6xKY44kQkqTuPMrXIceK5/qDX6gQVpMEloZUwgqt4ToCdsu5625QKk16ELzZfgvuQCbDz+0XIqkrBJLKUXd93teKOir3rucfKUq3a1Bv5x1CE+ehIJB0F4zYBKl1SpiyEq7tYSAQ4BIzZiN9bA8DyhJ7S1czMwNmdwedvpDZ/wjkhVHNWl8yp6s72+FKAkDkxfqoxRK5EKTC+LqQoKSvxDRmcft5R81xZXcqmSkrORaWIf4kE3QriHG/3j6nUYWk6qLPfKNeTmBVR2KoFLE2ZLUpTXeYsg3s6QQLbANqdYWsq3/OcBxELs12lqpSu6kJE9H/pKSVMP7Vi6B5tyg92TpaimM0zglKZqzMSkLCilRJzaW0I32j2XjcqUpUuUmXL8SnQgywzEgOHBJZosK5k4ubDq5by0hNr2Q4EoppVZckwqjGCRlSWAs4uefSLKeUhIMyYrXc69Bv6wPROCAyBcen7+XrFMyUVm5L+w8oBZeWPMVs1VVI21DJ9fv9oYlYqVqCUBkAhyQ5/aCXekajzH21hflIyF3YODZwLb6/jwS74kuCFDr01a0Fqy3IM5pbjYDv7hBa3Fi/WBmK1OVG/1jSawWe3/ADfoRb3EYMXSCglzpobjyIvBGYgx1FBnyifMVwjlCzwiLQR80cgniIeVuIvibEzLftEj1JLaj0MSPt87iZJCrnnB3CKjbyhclTGB4bfm0FMNqMp5GFLF4nUbEdv4bv6cpOpcHdiwY+oEKGG4Olav8zyys3H0MOmA1oII0bX7wl16ly6iYEr8Oc8LuX084WTPIEU9pLwr/SGZGAykq+Mnkw+sGZWGgbmK8FxQJlj/AClKcu+R9Y31WPMhRMlGYDwuAx8w20Lls9t/aDq9nNagcYOZZRz0ICXlJUQr4iSbdDodGNxGzEsYVMStAsm6SbXG/R4Sf/Hy/wD0JI8lf/qCmH4n36CopCb/ACu3E6kwyWsRe4K+m+qvdkY+E30NDmUEXA1Jd7C519POMXafHP4Xwovv4nt5WEbO+KUrCQxI1bgXI89fKEPtFULW+YktoP2inoNPWyb2GTnziNYBHxh6pxY1aAuUkqzDxJGqToQeAfjsRAGpwqaC6mTyMMHZDF0SqBGRACiuZ3h/qUFeEk8kKSGgPjVWVrzXfU84rjkcwp4PEDz8PI1U3QRXLwUEvmuLvw6RXV1pRzSdDuDwMeysTfSMHE2N0auz0zKrIVrU9vEonowdheDtTU9zLUTcFrE6+fHWFjs7dYUeMNVUApBdTAjg/GIPtEqLVx6Rex2rsDA8xKmdrJmZkJCR6wQHaOYvRCWa5+sYa3DZKVFpiiTwRvzjDImAcW+vlAyFYZAnXbedx7jtICjJGW2Y5j9B9PeMyqaYlTu5Yi2h1If83gvLLS0BItkS3TKP1iubMA1sbRTrXaoAlNRtAEAYzKAp8xPiID8QzD86wwf8HsYlfwk2Tm/miYuYUf2EIDp5eFjwfmIXcfWMhECezuF+EzUqKVhTJKSxDAGxFxr7Ryxwi5MNTS1z7Vn12dVlR4DhADtX2nl0kp1q8RBySx8SyP8AtF7qPvpAH/EawBu/URzSgn/UUvAqokZllcwlajqpRc9OQ5Qqb18o4ns20nmLuIV0yrmmYqUlFmASD6lR1Nh6CCXZ5CpM1K8trg3GhEb0lCeDnaNCFCFrHDdyhX7KQjBMMJx4bAE7u4jVT42DqnqxeAOIKBkqULKSCr/Tcj0eMdFV5gCIXahSM4n3/j9KTtK/kT/mPwOZOrg/jRWJQdwdGs+46bxkoR/KTmPON0laQzQryh90zx15FVzKh6J5l1RiAT8Yt/UnbXaAmNVf8tRlK9P1SftBFQsQTr+fpAfGKAKQcoBUzi7N0I0MO035OHjFPtHHuuPrESetWpI9BGYVBOZmcB9OBFvd/KPKmYtJYn38oqkh1DnFMsNvEOdQrdGakV0xtf8Apj2KJskpJDmxjyOcGd8b4yxEyxGxjXJmWDecCpStY1SkEpBGogbRkRswesY66e6f2gV2iQUTswLZ/qLH6gxRhtUrMDwP4IK4xRmbLcC4uOR+xB9hAdoVs+s5cvi1EeY5mCmnydVlRbiA37w7BcwMxVlZJDOzMG0tpHzmnoJhLAKfXQ8Hj6HLkq7tBCS2RL208I4aQveAORMeyEG5s+nnDFIUd0Tkl5nZyhDgEHdoX8U7Q90so7pCm3Obe+gLRrl1KtCT6v7GFjtCs9+dNBsOA5QOp95wZZtqCrmHcLxUz3BsRcNtGDEsJzglNw7lhoftFfZiZ41Ppl4DVxBwyhMBTla1zw/e8OUaj+HswBwexPLapNuo21jvHAixgqMneyj8JyrDaoVdL22I/wC0RbNpcwNx/wAwPvHFBKlSZk4G2dtTexVx66xUKPvVZSMwJ3EV11API6hGpOcHuLeMLCyEhiQbkbs7ddYJ4RhAYEi776++kXYlh8uSrQWv+CNmGLe6gQ9/znA/FFh92HNJrA3TfKkZDBuprU9yF8LH3Y+30jEnDFzvDL23gfipMlBQsGxDhxtf7wK9A6EGBtUMhBnFSc7q14lr+kBZxyqcBo7FS7t+v1i6XNSQx16v9ReJqgrJqjEeMGxJMynQdwnL0IsfpAmuP81ydP3MYsKnhFjdJ+37R1XUzuQpxt9bxUqcMolStwyiDMbrAd+MUYHWkJUgum7pezggaP0g52dwATEGesOCSE9AW06v6RtxjD0lAcC5Fo7bWLFwY3prmofeICn1St1N5wLrMRvlTdR0+5jPiuBrCmQouVBIBO5LBuEX0WD90Tnur5j+g5Qg1Ir7MtV619QdqjHxl9HT5fEbqOpP6cByjWJtopUt7DSKKitSgcSNh+WgQUsY34grXviWYrW5ZWTeY4/+PzfbzjrA6c6tbhA/C0GfNzKZ3y8kjgOUNy8OTLDZvS3nH1h2e7JOp161rvHZ4EIoqHACeDbvF6Crrvz6QHpp6AC6g4O5H5rG/wDiUktmPNun+8JmvBnjn5JM0zJZU7lnsW2/GgFW4HMU5E5TjTa3XygwJoGqhe2p129YqpqlqiWmYfAfFvfUAE7eIb7CC1g5AE+rUscREnYBPJZMpagPmSFEN10gb3akqY2IOml30Ij7ricoLTmQrLbSzGwLjyI9YRu09JLKHUM0zN4VWBsCGPEW9QIf/mAkMOPXPf0lVtKFGQYkqUSTEjXLTYR7AtxHGJ0OpHcEqEEKJLjVtj5/nvGRQfS/3jRTT8pBH5xEMMMiOAxkoMOu4HWGSioAGCyGP40LGH4o1t2cHjG+Tj2a3qP1EI2IxjqOoHMYk0uRRa41BH0POLKmnWsu7taKcPmZ0sSzhwR+kL+JY3PkTSlUwW4p1B0I9IVCsxwIla1ul5r/AA/pDyMwJzX8JZ73Z9+kD58hKlOpKX5pEY5PbAEXCXbbp9zGikxmWfmDtcc9TaNbLFEEvtYj8aZ+U1S6cAWA8re0DR2plElIzPo4A/WCAxMAOBcfSPn9ZMKV+FLNx184LSu8ndDPq9LaN2Oflz+c14lSlSyQSXL33hlwLCe4k94VZlKS7PZINwBzY3PNoX6LEVFgUg31AO0MkhSiydAdmJgzsRxJVV4qcuRn0ifjNeqbMJHwj3b9I8k40pIAI0hwTgKS5DDiwHL7Ryvs2hRAUkDVjoen1gi6pUGBMtqndixgrB+36qckhJNnHVm+ogxg2LSazvJlTaxyhxrtGab2PupgGu1uN/vF8nsuQm21o1/GLMHUGKcylaYrIfC5bo8EaWjLb/XztDHIwBuL8x+kbZdG3zOGvY7/AJ7wq9+TxAF8xeOZIDJPUAtrHlRRLUFAO1ntwvpfjDQmktp69dSI1SWa4HkIF423qaXMwdmEtTCUotkJa39RzfUmLahOVN/EeJ0EEEkcB6faK+5SqxZoKvtErgERtbnAAIzEnFKjIULPyzEKPQKSTbo8Ze1maSpSkjd+Wt4asZwOVMSQfD04M30jMqiRNlDOoKypykFnNmc9Wf1grapLCG9O5R0uqX3lJwfKfP1YyojhGVM4kkxtn4KUrULkAkAkaj/Zo9/gbchwG8OeIi/gi1usZuCczrAqsS1qJe4cNxhwpsRExLNZuJfeFmhwfMffyhpp6JKUgZiD5b7a9ISuIY/GJ2XsyhD5TmVLBUzON336GCE3DQAClykkXs//ACkbHaKJWRNysuLZWT6bfWNlBi6CLWe5SdBpYvrGG092C/QGOD3F1GT73UN02Ay0J/mIK1m7XYcGbeA2LUaMtwQoPly+Jhq2X59HbXhGjF+26QlQSFOxYW/uY82OX3hHxTHpk4kuEpbxAPe73fgQSDqMxEESqpGL7i2eh5CVWNKrsUeUyzcUnILCYrUsxLMoDMw5222EeVGILWklZc+JtNVFz7kxinLcA8A0VCY/QQTBIAii8Z+U2I0EexxLyt+8SOxeV06ECYc4JBBBA1fYj6xsMunzK+NJuoepZI12I13GsSJBcy5OZcyUT/5gYWPh1Y+z5feNshUr4gFszXZwq7EXuNLczEiQNoQRgwzEJWVI8bKJY2sWt+NuY1YhKk1KQial3Flj4kniDuDwMSJCzoM5EKjFsqeoiY3gEylUHIUgvlUCz8inUH2jEmeoMxaJEhitiyAmR9XWtdpVepdT4hMS5Cvi102MWVFWk3Ivx4+8SJHcDMVxPJNYoMApQHBzB3C8VWRlmF/w6kRIkDtAxMMBDMlY1JLs7a6fXaNsirCgMqlX066x7EhFlG3MCO5pRnPzEejb7RrAVo7MLt9vKJEgOepraMZkfW+nKKzSEnUvr+eukexI5tBnE5nX8ORZ4iEAE6xIkdIxxGBxOwQA/ltFExQLgHTlEiQMqMzLuRxKyEBgUv8An3iuaEgacYkSOkczGYGraRKi7HXjGJUmUAAy3u7Ea7M8SJD9cMoEtky0P87FPJ33vo0XGmQUnxLBbl58f0iRIYDkHImupz/Dy0ggqWRwtyufeMlZOlgeEzNx8vD3vEiR3xWsPvHMwGzB00yyX8ZSc1i1v6Wvtd3fWJJppPiIKw+gtoX/AC529ZEjNjY6h0OfpMtVKkhJA7zkfDsddtQ7dYz93JYt3j/L8LPs/J4kSCK3M+P4MztCCAzCPYkSPoPaJ//Z"/>
          <p:cNvSpPr>
            <a:spLocks noChangeAspect="1" noChangeArrowheads="1"/>
          </p:cNvSpPr>
          <p:nvPr/>
        </p:nvSpPr>
        <p:spPr bwMode="auto">
          <a:xfrm>
            <a:off x="825500" y="377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ttp://gatheringbooks.files.wordpress.com/2010/12/three-little-pig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9" y="5105400"/>
            <a:ext cx="2270991" cy="15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wallsave.com/wallpapers/1920x1080/disney/363302/disney-s-cinderella-hd-p-3633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89384"/>
            <a:ext cx="3076575" cy="17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lionking.org/imgarchive/Miscellaneous_Images/LionKingCas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5" y="5131734"/>
            <a:ext cx="2826544" cy="154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ages2.fanpop.com/images/photos/6200000/Tarzan-Wallpaper-walt-disneys-tarzan-6248940-1024-768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65" y="5099155"/>
            <a:ext cx="2199635" cy="16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images2.fanpop.com/image/photos/14600000/Ariel-the-little-mermaid-14629313-1280-102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29929"/>
            <a:ext cx="2059772" cy="16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8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Let’s look at examples of some universal themes!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8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The tragic hero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5717145"/>
            <a:ext cx="8374443" cy="912255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/>
              <a:t>The hero of the story dies!</a:t>
            </a:r>
            <a:endParaRPr lang="en-US" sz="3600" i="1" dirty="0"/>
          </a:p>
        </p:txBody>
      </p:sp>
      <p:pic>
        <p:nvPicPr>
          <p:cNvPr id="7" name="Picture 7" descr="Brad-Pitt-Troy-01-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26574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romokn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38195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2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5618456" cy="762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Coming of age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The main character matures</a:t>
            </a:r>
            <a:endParaRPr lang="en-US" sz="2400" dirty="0"/>
          </a:p>
        </p:txBody>
      </p:sp>
      <p:pic>
        <p:nvPicPr>
          <p:cNvPr id="7" name="Picture 6" descr="touching%20spirit%20b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37582"/>
            <a:ext cx="2867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octaviabooks.com/files/octaviabooks/9780545139700_1_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98964"/>
            <a:ext cx="2590800" cy="37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d202m5krfqbpi5.cloudfront.net/books/1368189640l/16149577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409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59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Man v. Nature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 struggling against nature</a:t>
            </a:r>
            <a:endParaRPr lang="en-US" sz="2800" dirty="0"/>
          </a:p>
        </p:txBody>
      </p:sp>
      <p:pic>
        <p:nvPicPr>
          <p:cNvPr id="5" name="Picture 6" descr="call%20of%20the%20wild%20vid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0537"/>
            <a:ext cx="23907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00003CXJ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2133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blogs.slj.com/afuse8production/files/2012/06/Hatchet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6737"/>
            <a:ext cx="2438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9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Good v. Evil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3" descr="lord-of-the-rings-return-of-the-king-aragorn-37004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647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uke_and_Anakin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p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857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4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769" y="5257800"/>
            <a:ext cx="6567074" cy="664536"/>
          </a:xfrm>
        </p:spPr>
        <p:txBody>
          <a:bodyPr>
            <a:noAutofit/>
          </a:bodyPr>
          <a:lstStyle/>
          <a:p>
            <a:r>
              <a:rPr lang="en-US" sz="3600" dirty="0" smtClean="0"/>
              <a:t>Triumph over Adversity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7472" y="5952672"/>
            <a:ext cx="7993443" cy="912255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Character triumphs over some adversity </a:t>
            </a:r>
            <a:endParaRPr lang="en-US" sz="3200" dirty="0"/>
          </a:p>
        </p:txBody>
      </p:sp>
      <p:pic>
        <p:nvPicPr>
          <p:cNvPr id="5" name="Picture 9" descr="The Cay book cov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23955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00000JWG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32" y="762000"/>
            <a:ext cx="21431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89246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30" y="304800"/>
            <a:ext cx="26289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Common universal themes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Tragic hero</a:t>
            </a:r>
          </a:p>
          <a:p>
            <a:r>
              <a:rPr lang="en-US" sz="5400" dirty="0" smtClean="0"/>
              <a:t>Coming of age</a:t>
            </a:r>
          </a:p>
          <a:p>
            <a:r>
              <a:rPr lang="en-US" sz="5400" dirty="0" smtClean="0"/>
              <a:t>Man v. nature</a:t>
            </a:r>
          </a:p>
          <a:p>
            <a:r>
              <a:rPr lang="en-US" sz="5400" dirty="0" smtClean="0"/>
              <a:t>Triumph over adversity </a:t>
            </a:r>
          </a:p>
          <a:p>
            <a:r>
              <a:rPr lang="en-US" sz="5400" dirty="0" smtClean="0"/>
              <a:t>Good v. evil 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2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THEME?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628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message or lesson that the story conveys about life.</a:t>
            </a:r>
          </a:p>
          <a:p>
            <a:r>
              <a:rPr lang="en-US" sz="3600" dirty="0" smtClean="0"/>
              <a:t>A </a:t>
            </a:r>
            <a:r>
              <a:rPr lang="en-US" sz="3600" dirty="0" smtClean="0"/>
              <a:t>universal truth.</a:t>
            </a:r>
          </a:p>
          <a:p>
            <a:r>
              <a:rPr lang="en-US" sz="3600" dirty="0" smtClean="0"/>
              <a:t>It’s </a:t>
            </a:r>
            <a:r>
              <a:rPr lang="en-US" sz="3600" dirty="0" smtClean="0"/>
              <a:t>the heart of the story!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6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Can these themes fall under one of the universal themes?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only person you can trust is yourself.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important to follow your instincts.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 is inherently evil.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 is inherently good.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not always good to list to society.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important to never give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innocent aren’t always </a:t>
            </a:r>
            <a:r>
              <a:rPr lang="en-US" dirty="0" err="1" smtClean="0"/>
              <a:t>traeted</a:t>
            </a:r>
            <a:r>
              <a:rPr lang="en-US" dirty="0" smtClean="0"/>
              <a:t> fairly.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important to stand up for what you believe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careful who your friends 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Trust your instincts.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what you must to survive.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Follow your dreams.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Life doesn’t always have happy endings.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force is a metaphor for </a:t>
            </a:r>
            <a:r>
              <a:rPr lang="en-US" dirty="0" err="1" smtClean="0"/>
              <a:t>spirtuality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force is the </a:t>
            </a:r>
            <a:r>
              <a:rPr lang="en-US" dirty="0" err="1" smtClean="0"/>
              <a:t>engery</a:t>
            </a:r>
            <a:r>
              <a:rPr lang="en-US" dirty="0" smtClean="0"/>
              <a:t> that binds all life together.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9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559170"/>
          </a:xfrm>
        </p:spPr>
        <p:txBody>
          <a:bodyPr>
            <a:normAutofit/>
          </a:bodyPr>
          <a:lstStyle/>
          <a:p>
            <a:pPr algn="l"/>
            <a:r>
              <a:rPr lang="en-US" sz="8800" dirty="0" smtClean="0"/>
              <a:t>Your turn … 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748145" y="3429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It’s a Race!  </a:t>
            </a:r>
          </a:p>
          <a:p>
            <a:r>
              <a:rPr lang="en-US" sz="3200" dirty="0" smtClean="0"/>
              <a:t>You have 2 minutes to write down 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names of books you’ve read or movies you’ve seen and the universal theme in the story.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7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What THEME is NOT!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NOT the subject!</a:t>
            </a:r>
          </a:p>
          <a:p>
            <a:r>
              <a:rPr lang="en-US" sz="4800" dirty="0" smtClean="0"/>
              <a:t>NOT the topic!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8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3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Both fall under </a:t>
            </a:r>
            <a:br>
              <a:rPr lang="en-US" dirty="0" smtClean="0"/>
            </a:br>
            <a:r>
              <a:rPr lang="en-US" sz="6700" dirty="0" smtClean="0"/>
              <a:t>MAIN IDEA </a:t>
            </a:r>
            <a:endParaRPr lang="en-US" sz="6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2209800"/>
            <a:ext cx="4040188" cy="639762"/>
          </a:xfrm>
        </p:spPr>
        <p:txBody>
          <a:bodyPr/>
          <a:lstStyle/>
          <a:p>
            <a:r>
              <a:rPr lang="en-US" dirty="0" smtClean="0"/>
              <a:t>Subject / topic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2209800"/>
            <a:ext cx="4041775" cy="639762"/>
          </a:xfrm>
        </p:spPr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0375" y="3036887"/>
            <a:ext cx="4040188" cy="3941763"/>
          </a:xfrm>
        </p:spPr>
        <p:txBody>
          <a:bodyPr/>
          <a:lstStyle/>
          <a:p>
            <a:r>
              <a:rPr lang="en-US" dirty="0" smtClean="0"/>
              <a:t>What the text is about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36887"/>
            <a:ext cx="4041775" cy="3941763"/>
          </a:xfrm>
        </p:spPr>
        <p:txBody>
          <a:bodyPr/>
          <a:lstStyle/>
          <a:p>
            <a:r>
              <a:rPr lang="en-US" dirty="0" smtClean="0"/>
              <a:t>The lesson or message about life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1273" y="1565564"/>
            <a:ext cx="616527" cy="802732"/>
          </a:xfrm>
          <a:prstGeom prst="straightConnector1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90800" y="1600200"/>
            <a:ext cx="1219200" cy="768096"/>
          </a:xfrm>
          <a:prstGeom prst="straightConnector1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016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Theme </a:t>
            </a:r>
            <a:r>
              <a:rPr lang="en-US" dirty="0" smtClean="0"/>
              <a:t>vs. </a:t>
            </a:r>
            <a:r>
              <a:rPr lang="en-US" dirty="0" smtClean="0"/>
              <a:t>Subject / Topic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5834"/>
              </p:ext>
            </p:extLst>
          </p:nvPr>
        </p:nvGraphicFramePr>
        <p:xfrm>
          <a:off x="304800" y="1549401"/>
          <a:ext cx="8534400" cy="515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745352">
                <a:tc>
                  <a:txBody>
                    <a:bodyPr/>
                    <a:lstStyle/>
                    <a:p>
                      <a:r>
                        <a:rPr lang="en-US" dirty="0" smtClean="0"/>
                        <a:t>THEME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r>
                        <a:rPr lang="en-US" baseline="0" dirty="0" smtClean="0"/>
                        <a:t> / TOPIC </a:t>
                      </a:r>
                      <a:endParaRPr lang="en-US" dirty="0"/>
                    </a:p>
                  </a:txBody>
                  <a:tcPr/>
                </a:tc>
              </a:tr>
              <a:tr h="1837853">
                <a:tc>
                  <a:txBody>
                    <a:bodyPr/>
                    <a:lstStyle/>
                    <a:p>
                      <a:r>
                        <a:rPr lang="en-US" dirty="0" smtClean="0"/>
                        <a:t>Is the MESSAGE / LESSON about LIFE  the story conveys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the SUBJECT or TOPIC</a:t>
                      </a:r>
                      <a:r>
                        <a:rPr lang="en-US" baseline="0" dirty="0" smtClean="0"/>
                        <a:t> the story is about.</a:t>
                      </a:r>
                      <a:endParaRPr lang="en-US" dirty="0"/>
                    </a:p>
                  </a:txBody>
                  <a:tcPr/>
                </a:tc>
              </a:tr>
              <a:tr h="1286497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Expressed in a full sentence.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Usually expressed</a:t>
                      </a:r>
                      <a:r>
                        <a:rPr lang="en-US" baseline="0" dirty="0" smtClean="0"/>
                        <a:t> in a word or two.</a:t>
                      </a:r>
                      <a:endParaRPr lang="en-US" dirty="0"/>
                    </a:p>
                  </a:txBody>
                  <a:tcPr/>
                </a:tc>
              </a:tr>
              <a:tr h="1286497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r>
                        <a:rPr lang="en-US" baseline="0" dirty="0" smtClean="0"/>
                        <a:t> – Good will always triumph over evil.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– Luke</a:t>
                      </a:r>
                      <a:r>
                        <a:rPr lang="en-US" baseline="0" dirty="0" smtClean="0"/>
                        <a:t> Skywalker v. Darth Vader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153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Theme v. Plot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74601"/>
              </p:ext>
            </p:extLst>
          </p:nvPr>
        </p:nvGraphicFramePr>
        <p:xfrm>
          <a:off x="304800" y="1524000"/>
          <a:ext cx="85344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734337">
                <a:tc>
                  <a:txBody>
                    <a:bodyPr/>
                    <a:lstStyle/>
                    <a:p>
                      <a:r>
                        <a:rPr lang="en-US" dirty="0" smtClean="0"/>
                        <a:t>THEME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PLOT</a:t>
                      </a:r>
                      <a:endParaRPr lang="en-US" dirty="0"/>
                    </a:p>
                  </a:txBody>
                  <a:tcPr/>
                </a:tc>
              </a:tr>
              <a:tr h="1810693">
                <a:tc>
                  <a:txBody>
                    <a:bodyPr/>
                    <a:lstStyle/>
                    <a:p>
                      <a:r>
                        <a:rPr lang="en-US" dirty="0" smtClean="0"/>
                        <a:t>Is the MESSAGE / LESSON about LIFE  the story conveys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the CONFLICT</a:t>
                      </a:r>
                      <a:r>
                        <a:rPr lang="en-US" baseline="0" dirty="0" smtClean="0"/>
                        <a:t> or problem in the story.</a:t>
                      </a:r>
                      <a:endParaRPr lang="en-US" dirty="0"/>
                    </a:p>
                  </a:txBody>
                  <a:tcPr/>
                </a:tc>
              </a:tr>
              <a:tr h="1267485">
                <a:tc>
                  <a:txBody>
                    <a:bodyPr/>
                    <a:lstStyle/>
                    <a:p>
                      <a:r>
                        <a:rPr lang="en-US" dirty="0" smtClean="0"/>
                        <a:t>Involves</a:t>
                      </a:r>
                      <a:r>
                        <a:rPr lang="en-US" baseline="0" dirty="0" smtClean="0"/>
                        <a:t> the MESSAGE of the story.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Involves the major EVENTS in the story.</a:t>
                      </a:r>
                      <a:endParaRPr lang="en-US" dirty="0"/>
                    </a:p>
                  </a:txBody>
                  <a:tcPr/>
                </a:tc>
              </a:tr>
              <a:tr h="1267485">
                <a:tc>
                  <a:txBody>
                    <a:bodyPr/>
                    <a:lstStyle/>
                    <a:p>
                      <a:r>
                        <a:rPr lang="en-US" dirty="0" smtClean="0"/>
                        <a:t>“This</a:t>
                      </a:r>
                      <a:r>
                        <a:rPr lang="en-US" baseline="0" dirty="0" smtClean="0"/>
                        <a:t> story TAUGHT me that … 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“This story is ABOUT …”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43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93592"/>
            <a:ext cx="7772400" cy="2731008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So … now that I know what THEME is… how do I DISCOVER the theme of a story?</a:t>
            </a:r>
            <a:endParaRPr lang="en-US" sz="6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9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discover the THEME?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to the central characters?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does the main character learn?</a:t>
            </a:r>
          </a:p>
          <a:p>
            <a:r>
              <a:rPr lang="en-US" dirty="0" smtClean="0"/>
              <a:t>Notice repeating patterns / symbols</a:t>
            </a:r>
          </a:p>
          <a:p>
            <a:r>
              <a:rPr lang="en-US" dirty="0" smtClean="0"/>
              <a:t>What are the details in the story?  </a:t>
            </a:r>
          </a:p>
          <a:p>
            <a:pPr lvl="1"/>
            <a:r>
              <a:rPr lang="en-US" dirty="0" smtClean="0"/>
              <a:t>What greater meaning do they have?</a:t>
            </a:r>
          </a:p>
          <a:p>
            <a:r>
              <a:rPr lang="en-US" dirty="0" smtClean="0"/>
              <a:t>The theme will TRANSFER from the text into our real world.</a:t>
            </a:r>
          </a:p>
          <a:p>
            <a:pPr lvl="1"/>
            <a:r>
              <a:rPr lang="en-US" dirty="0" smtClean="0"/>
              <a:t>In other words, the MESSAGE will work in both the text AND our world!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2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When stating the theme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can’t be too specific … </a:t>
            </a:r>
            <a:endParaRPr lang="en-US" sz="4000" dirty="0" smtClean="0"/>
          </a:p>
          <a:p>
            <a:pPr lvl="1"/>
            <a:r>
              <a:rPr lang="en-US" sz="3200" i="1" dirty="0" smtClean="0"/>
              <a:t>it’s </a:t>
            </a:r>
            <a:r>
              <a:rPr lang="en-US" sz="3200" i="1" dirty="0"/>
              <a:t>not – </a:t>
            </a:r>
            <a:r>
              <a:rPr lang="en-US" sz="3200" i="1" dirty="0" smtClean="0"/>
              <a:t>build </a:t>
            </a:r>
            <a:r>
              <a:rPr lang="en-US" sz="3200" i="1" dirty="0"/>
              <a:t>a strong house in case a wolf </a:t>
            </a:r>
            <a:r>
              <a:rPr lang="en-US" sz="3200" i="1" dirty="0" smtClean="0"/>
              <a:t>comes </a:t>
            </a:r>
            <a:endParaRPr lang="en-US" sz="3200" dirty="0" smtClean="0"/>
          </a:p>
          <a:p>
            <a:r>
              <a:rPr lang="en-US" sz="4000" dirty="0" smtClean="0"/>
              <a:t>Restate in terms that apply to ALL human beings!</a:t>
            </a:r>
          </a:p>
          <a:p>
            <a:pPr lvl="1"/>
            <a:r>
              <a:rPr lang="en-US" sz="3200" dirty="0" smtClean="0"/>
              <a:t>… </a:t>
            </a:r>
            <a:r>
              <a:rPr lang="en-US" sz="3200" i="1" dirty="0" smtClean="0"/>
              <a:t>always think ahead and be prepared!</a:t>
            </a:r>
            <a:endParaRPr lang="en-US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2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3A63150868BE47ADB6C9243FB1BB0C" ma:contentTypeVersion="0" ma:contentTypeDescription="Create a new document." ma:contentTypeScope="" ma:versionID="1a691de18382a425d136a59246f51c8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CFC6B-8406-45FB-A4C6-57AE87E1D1FF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1B3EB0-D9C1-47D7-B478-1121B1BD7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4C4117A-5C75-4225-9A83-99719CBB4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241</TotalTime>
  <Words>619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Theme </vt:lpstr>
      <vt:lpstr>What is THEME?</vt:lpstr>
      <vt:lpstr>What THEME is NOT!</vt:lpstr>
      <vt:lpstr>Both fall under  MAIN IDEA </vt:lpstr>
      <vt:lpstr>Theme vs. Subject / Topic</vt:lpstr>
      <vt:lpstr>Theme v. Plot </vt:lpstr>
      <vt:lpstr>So … now that I know what THEME is… how do I DISCOVER the theme of a story?</vt:lpstr>
      <vt:lpstr>How do we discover the THEME?</vt:lpstr>
      <vt:lpstr>When stating the theme … </vt:lpstr>
      <vt:lpstr>THEME must be JUSTIFIED</vt:lpstr>
      <vt:lpstr>Common universal themes … </vt:lpstr>
      <vt:lpstr>Let’s look at some examples … … what is the subject? … what is the theme? … do we see multiple themes? … do we see common themes? </vt:lpstr>
      <vt:lpstr>Let’s look at examples of some universal themes!</vt:lpstr>
      <vt:lpstr>The tragic hero</vt:lpstr>
      <vt:lpstr>Coming of age</vt:lpstr>
      <vt:lpstr>Man v. Nature</vt:lpstr>
      <vt:lpstr>Good v. Evil</vt:lpstr>
      <vt:lpstr>Triumph over Adversity </vt:lpstr>
      <vt:lpstr>Common universal themes … </vt:lpstr>
      <vt:lpstr>Can these themes fall under one of the universal themes?</vt:lpstr>
      <vt:lpstr>Your turn … 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Whitlock</dc:creator>
  <cp:lastModifiedBy>abrown.hs</cp:lastModifiedBy>
  <cp:revision>16</cp:revision>
  <cp:lastPrinted>2015-09-10T12:47:28Z</cp:lastPrinted>
  <dcterms:created xsi:type="dcterms:W3CDTF">2013-10-22T12:53:29Z</dcterms:created>
  <dcterms:modified xsi:type="dcterms:W3CDTF">2015-09-10T14:04:49Z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0x0101007A3A63150868BE47ADB6C9243FB1BB0C</vt:lpwstr>
  </property>
</Properties>
</file>